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6"/>
  </p:notesMasterIdLst>
  <p:sldIdLst>
    <p:sldId id="256" r:id="rId2"/>
    <p:sldId id="257" r:id="rId3"/>
    <p:sldId id="304" r:id="rId4"/>
    <p:sldId id="263" r:id="rId5"/>
    <p:sldId id="306" r:id="rId6"/>
    <p:sldId id="307" r:id="rId7"/>
    <p:sldId id="308" r:id="rId8"/>
    <p:sldId id="309" r:id="rId9"/>
    <p:sldId id="311" r:id="rId10"/>
    <p:sldId id="325" r:id="rId11"/>
    <p:sldId id="324" r:id="rId12"/>
    <p:sldId id="326" r:id="rId13"/>
    <p:sldId id="327" r:id="rId14"/>
    <p:sldId id="328" r:id="rId15"/>
    <p:sldId id="329" r:id="rId16"/>
    <p:sldId id="330" r:id="rId17"/>
    <p:sldId id="337" r:id="rId18"/>
    <p:sldId id="331" r:id="rId19"/>
    <p:sldId id="332" r:id="rId20"/>
    <p:sldId id="333" r:id="rId21"/>
    <p:sldId id="334" r:id="rId22"/>
    <p:sldId id="335" r:id="rId23"/>
    <p:sldId id="338" r:id="rId24"/>
    <p:sldId id="323" r:id="rId25"/>
  </p:sldIdLst>
  <p:sldSz cx="9144000" cy="5143500" type="screen16x9"/>
  <p:notesSz cx="6858000" cy="9144000"/>
  <p:embeddedFontLst>
    <p:embeddedFont>
      <p:font typeface="Arvo" panose="020B0604020202020204" charset="0"/>
      <p:regular r:id="rId27"/>
      <p:bold r:id="rId28"/>
      <p:italic r:id="rId29"/>
      <p:boldItalic r:id="rId30"/>
    </p:embeddedFont>
    <p:embeddedFont>
      <p:font typeface="Ubuntu Light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Ubuntu" panose="020B0604020202020204" charset="0"/>
      <p:regular r:id="rId39"/>
      <p:bold r:id="rId40"/>
      <p:italic r:id="rId41"/>
      <p:boldItalic r:id="rId42"/>
    </p:embeddedFont>
    <p:embeddedFont>
      <p:font typeface="Bodoni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E0136F-4AFC-4F7E-9C29-7A612D937AFF}">
  <a:tblStyle styleId="{FDE0136F-4AFC-4F7E-9C29-7A612D937A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E2DED3-95E5-4652-9789-802417B9EE6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474AAE-D1CC-468E-896B-695B59E4F9FA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2F3AD1EA-45A3-46AC-8555-6E9BB245A99B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F2FCFCEF-18B1-4CB7-BB21-5A42DC573C9F}" type="parTrans" cxnId="{B1CD4BC4-25B5-4792-A496-C05FBE2EA3F8}">
      <dgm:prSet/>
      <dgm:spPr/>
      <dgm:t>
        <a:bodyPr/>
        <a:lstStyle/>
        <a:p>
          <a:endParaRPr lang="en-GB"/>
        </a:p>
      </dgm:t>
    </dgm:pt>
    <dgm:pt modelId="{80E30932-C3D2-4073-99B2-805EF51662A4}" type="sibTrans" cxnId="{B1CD4BC4-25B5-4792-A496-C05FBE2EA3F8}">
      <dgm:prSet/>
      <dgm:spPr/>
      <dgm:t>
        <a:bodyPr/>
        <a:lstStyle/>
        <a:p>
          <a:endParaRPr lang="en-GB"/>
        </a:p>
      </dgm:t>
    </dgm:pt>
    <dgm:pt modelId="{B4128737-9B71-495C-96D1-1AA7A2CBC46F}">
      <dgm:prSet phldrT="[Texto]"/>
      <dgm:spPr>
        <a:solidFill>
          <a:schemeClr val="bg1"/>
        </a:solidFill>
      </dgm:spPr>
      <dgm:t>
        <a:bodyPr/>
        <a:lstStyle/>
        <a:p>
          <a:r>
            <a:rPr lang="pt-PT" b="1" dirty="0">
              <a:solidFill>
                <a:schemeClr val="tx1"/>
              </a:solidFill>
            </a:rPr>
            <a:t>Decision Criteria</a:t>
          </a:r>
          <a:endParaRPr lang="en-GB" b="1" dirty="0">
            <a:solidFill>
              <a:schemeClr val="tx1"/>
            </a:solidFill>
          </a:endParaRPr>
        </a:p>
      </dgm:t>
    </dgm:pt>
    <dgm:pt modelId="{30DA0465-7F8E-4E6D-B2C2-21AFEB30828C}" type="parTrans" cxnId="{B26E7E47-AA1C-4452-912F-5E01B5622A57}">
      <dgm:prSet/>
      <dgm:spPr/>
      <dgm:t>
        <a:bodyPr/>
        <a:lstStyle/>
        <a:p>
          <a:endParaRPr lang="en-GB"/>
        </a:p>
      </dgm:t>
    </dgm:pt>
    <dgm:pt modelId="{4CF8DC64-5F3C-430A-BF37-D8EF0E0BBB7A}" type="sibTrans" cxnId="{B26E7E47-AA1C-4452-912F-5E01B5622A57}">
      <dgm:prSet/>
      <dgm:spPr/>
      <dgm:t>
        <a:bodyPr/>
        <a:lstStyle/>
        <a:p>
          <a:endParaRPr lang="en-GB"/>
        </a:p>
      </dgm:t>
    </dgm:pt>
    <dgm:pt modelId="{3138B870-28A4-4578-8E77-CF7B5CEC1A82}">
      <dgm:prSet phldrT="[Texto]"/>
      <dgm:spPr>
        <a:solidFill>
          <a:schemeClr val="bg1"/>
        </a:solidFill>
      </dgm:spPr>
      <dgm:t>
        <a:bodyPr/>
        <a:lstStyle/>
        <a:p>
          <a:r>
            <a:rPr lang="pt-PT" b="1" dirty="0">
              <a:solidFill>
                <a:schemeClr val="tx1"/>
              </a:solidFill>
            </a:rPr>
            <a:t>Decision Rules</a:t>
          </a:r>
          <a:endParaRPr lang="en-GB" b="1" dirty="0">
            <a:solidFill>
              <a:schemeClr val="tx1"/>
            </a:solidFill>
          </a:endParaRPr>
        </a:p>
      </dgm:t>
    </dgm:pt>
    <dgm:pt modelId="{054B3792-00C9-4E50-B34C-3BD771C4E6A6}" type="parTrans" cxnId="{614C1226-114B-4292-8811-EDA642BB4305}">
      <dgm:prSet/>
      <dgm:spPr/>
      <dgm:t>
        <a:bodyPr/>
        <a:lstStyle/>
        <a:p>
          <a:endParaRPr lang="en-GB"/>
        </a:p>
      </dgm:t>
    </dgm:pt>
    <dgm:pt modelId="{BE214614-6078-48E5-A4DA-B4743799FB08}" type="sibTrans" cxnId="{614C1226-114B-4292-8811-EDA642BB4305}">
      <dgm:prSet/>
      <dgm:spPr/>
      <dgm:t>
        <a:bodyPr/>
        <a:lstStyle/>
        <a:p>
          <a:endParaRPr lang="en-GB"/>
        </a:p>
      </dgm:t>
    </dgm:pt>
    <dgm:pt modelId="{F10D53BC-3FEA-49BD-8FB8-314805B62039}">
      <dgm:prSet/>
      <dgm:spPr>
        <a:solidFill>
          <a:schemeClr val="bg1"/>
        </a:solidFill>
      </dgm:spPr>
      <dgm:t>
        <a:bodyPr/>
        <a:lstStyle/>
        <a:p>
          <a:r>
            <a:rPr lang="pt-PT" b="1" dirty="0">
              <a:solidFill>
                <a:schemeClr val="tx1"/>
              </a:solidFill>
            </a:rPr>
            <a:t>Decision Alternatives</a:t>
          </a:r>
          <a:endParaRPr lang="en-GB" b="1" dirty="0">
            <a:solidFill>
              <a:schemeClr val="tx1"/>
            </a:solidFill>
          </a:endParaRPr>
        </a:p>
      </dgm:t>
    </dgm:pt>
    <dgm:pt modelId="{5242B60E-2DB9-43B6-BEC8-DAB7737AA86A}" type="parTrans" cxnId="{EBF70DF3-B0A5-470B-8583-729E34A15897}">
      <dgm:prSet/>
      <dgm:spPr/>
      <dgm:t>
        <a:bodyPr/>
        <a:lstStyle/>
        <a:p>
          <a:endParaRPr lang="en-GB"/>
        </a:p>
      </dgm:t>
    </dgm:pt>
    <dgm:pt modelId="{8AF43DB5-ADC8-439D-B421-9715CD06DB05}" type="sibTrans" cxnId="{EBF70DF3-B0A5-470B-8583-729E34A15897}">
      <dgm:prSet/>
      <dgm:spPr/>
      <dgm:t>
        <a:bodyPr/>
        <a:lstStyle/>
        <a:p>
          <a:endParaRPr lang="en-GB"/>
        </a:p>
      </dgm:t>
    </dgm:pt>
    <dgm:pt modelId="{224E0C63-63E5-4EFA-A165-2EFD0D099C88}" type="pres">
      <dgm:prSet presAssocID="{1B474AAE-D1CC-468E-896B-695B59E4F9FA}" presName="Name0" presStyleCnt="0">
        <dgm:presLayoutVars>
          <dgm:dir/>
          <dgm:resizeHandles val="exact"/>
        </dgm:presLayoutVars>
      </dgm:prSet>
      <dgm:spPr/>
    </dgm:pt>
    <dgm:pt modelId="{6BD03FD4-4FC3-4FE8-8B03-E1229C755FBF}" type="pres">
      <dgm:prSet presAssocID="{2F3AD1EA-45A3-46AC-8555-6E9BB245A99B}" presName="parTxOnly" presStyleLbl="node1" presStyleIdx="0" presStyleCnt="4" custScaleX="10070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D23ECFF-F1FE-4925-B303-CC1FDE6E4A16}" type="pres">
      <dgm:prSet presAssocID="{80E30932-C3D2-4073-99B2-805EF51662A4}" presName="parSpace" presStyleCnt="0"/>
      <dgm:spPr/>
    </dgm:pt>
    <dgm:pt modelId="{90D273A2-2AFA-49FB-9DF7-8A4D230E60CC}" type="pres">
      <dgm:prSet presAssocID="{F10D53BC-3FEA-49BD-8FB8-314805B6203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DBF2C1A7-2CA0-4546-84E6-51FFA7C58709}" type="pres">
      <dgm:prSet presAssocID="{8AF43DB5-ADC8-439D-B421-9715CD06DB05}" presName="parSpace" presStyleCnt="0"/>
      <dgm:spPr/>
    </dgm:pt>
    <dgm:pt modelId="{3CABCFD9-300D-4339-A9AC-950786B51704}" type="pres">
      <dgm:prSet presAssocID="{B4128737-9B71-495C-96D1-1AA7A2CBC46F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B7244832-333E-4C8C-AAF6-CF92C4B29CC4}" type="pres">
      <dgm:prSet presAssocID="{4CF8DC64-5F3C-430A-BF37-D8EF0E0BBB7A}" presName="parSpace" presStyleCnt="0"/>
      <dgm:spPr/>
    </dgm:pt>
    <dgm:pt modelId="{E7246728-6ADE-4913-A087-833D39F95976}" type="pres">
      <dgm:prSet presAssocID="{3138B870-28A4-4578-8E77-CF7B5CEC1A82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AA07FF52-A044-4BD4-99EC-7958EB49C39B}" type="presOf" srcId="{2F3AD1EA-45A3-46AC-8555-6E9BB245A99B}" destId="{6BD03FD4-4FC3-4FE8-8B03-E1229C755FBF}" srcOrd="0" destOrd="0" presId="urn:microsoft.com/office/officeart/2005/8/layout/hChevron3"/>
    <dgm:cxn modelId="{614C1226-114B-4292-8811-EDA642BB4305}" srcId="{1B474AAE-D1CC-468E-896B-695B59E4F9FA}" destId="{3138B870-28A4-4578-8E77-CF7B5CEC1A82}" srcOrd="3" destOrd="0" parTransId="{054B3792-00C9-4E50-B34C-3BD771C4E6A6}" sibTransId="{BE214614-6078-48E5-A4DA-B4743799FB08}"/>
    <dgm:cxn modelId="{B1CD4BC4-25B5-4792-A496-C05FBE2EA3F8}" srcId="{1B474AAE-D1CC-468E-896B-695B59E4F9FA}" destId="{2F3AD1EA-45A3-46AC-8555-6E9BB245A99B}" srcOrd="0" destOrd="0" parTransId="{F2FCFCEF-18B1-4CB7-BB21-5A42DC573C9F}" sibTransId="{80E30932-C3D2-4073-99B2-805EF51662A4}"/>
    <dgm:cxn modelId="{A336F34F-2DCE-4D63-934D-1F53F3D1E1CB}" type="presOf" srcId="{F10D53BC-3FEA-49BD-8FB8-314805B62039}" destId="{90D273A2-2AFA-49FB-9DF7-8A4D230E60CC}" srcOrd="0" destOrd="0" presId="urn:microsoft.com/office/officeart/2005/8/layout/hChevron3"/>
    <dgm:cxn modelId="{756C9D0D-6C2F-4113-97CC-73170D4B343A}" type="presOf" srcId="{3138B870-28A4-4578-8E77-CF7B5CEC1A82}" destId="{E7246728-6ADE-4913-A087-833D39F95976}" srcOrd="0" destOrd="0" presId="urn:microsoft.com/office/officeart/2005/8/layout/hChevron3"/>
    <dgm:cxn modelId="{EBF70DF3-B0A5-470B-8583-729E34A15897}" srcId="{1B474AAE-D1CC-468E-896B-695B59E4F9FA}" destId="{F10D53BC-3FEA-49BD-8FB8-314805B62039}" srcOrd="1" destOrd="0" parTransId="{5242B60E-2DB9-43B6-BEC8-DAB7737AA86A}" sibTransId="{8AF43DB5-ADC8-439D-B421-9715CD06DB05}"/>
    <dgm:cxn modelId="{48EACA3B-77D4-4CB2-9BFC-305F7265174D}" type="presOf" srcId="{1B474AAE-D1CC-468E-896B-695B59E4F9FA}" destId="{224E0C63-63E5-4EFA-A165-2EFD0D099C88}" srcOrd="0" destOrd="0" presId="urn:microsoft.com/office/officeart/2005/8/layout/hChevron3"/>
    <dgm:cxn modelId="{6C618355-A113-4F13-A371-17F164643507}" type="presOf" srcId="{B4128737-9B71-495C-96D1-1AA7A2CBC46F}" destId="{3CABCFD9-300D-4339-A9AC-950786B51704}" srcOrd="0" destOrd="0" presId="urn:microsoft.com/office/officeart/2005/8/layout/hChevron3"/>
    <dgm:cxn modelId="{B26E7E47-AA1C-4452-912F-5E01B5622A57}" srcId="{1B474AAE-D1CC-468E-896B-695B59E4F9FA}" destId="{B4128737-9B71-495C-96D1-1AA7A2CBC46F}" srcOrd="2" destOrd="0" parTransId="{30DA0465-7F8E-4E6D-B2C2-21AFEB30828C}" sibTransId="{4CF8DC64-5F3C-430A-BF37-D8EF0E0BBB7A}"/>
    <dgm:cxn modelId="{62A45EA8-A4C0-4853-BF9E-7F17659A823F}" type="presParOf" srcId="{224E0C63-63E5-4EFA-A165-2EFD0D099C88}" destId="{6BD03FD4-4FC3-4FE8-8B03-E1229C755FBF}" srcOrd="0" destOrd="0" presId="urn:microsoft.com/office/officeart/2005/8/layout/hChevron3"/>
    <dgm:cxn modelId="{EEE4B81F-C7FC-4194-94A1-72C727929732}" type="presParOf" srcId="{224E0C63-63E5-4EFA-A165-2EFD0D099C88}" destId="{FD23ECFF-F1FE-4925-B303-CC1FDE6E4A16}" srcOrd="1" destOrd="0" presId="urn:microsoft.com/office/officeart/2005/8/layout/hChevron3"/>
    <dgm:cxn modelId="{10183B63-C421-4A18-B00D-591698B846FA}" type="presParOf" srcId="{224E0C63-63E5-4EFA-A165-2EFD0D099C88}" destId="{90D273A2-2AFA-49FB-9DF7-8A4D230E60CC}" srcOrd="2" destOrd="0" presId="urn:microsoft.com/office/officeart/2005/8/layout/hChevron3"/>
    <dgm:cxn modelId="{6F5A47EB-9B43-446F-A14C-F6EBFE210742}" type="presParOf" srcId="{224E0C63-63E5-4EFA-A165-2EFD0D099C88}" destId="{DBF2C1A7-2CA0-4546-84E6-51FFA7C58709}" srcOrd="3" destOrd="0" presId="urn:microsoft.com/office/officeart/2005/8/layout/hChevron3"/>
    <dgm:cxn modelId="{E28FD85F-9E37-435B-9D09-82E7C183A4CD}" type="presParOf" srcId="{224E0C63-63E5-4EFA-A165-2EFD0D099C88}" destId="{3CABCFD9-300D-4339-A9AC-950786B51704}" srcOrd="4" destOrd="0" presId="urn:microsoft.com/office/officeart/2005/8/layout/hChevron3"/>
    <dgm:cxn modelId="{9335530B-1F95-4950-A7C3-BCF78FB68785}" type="presParOf" srcId="{224E0C63-63E5-4EFA-A165-2EFD0D099C88}" destId="{B7244832-333E-4C8C-AAF6-CF92C4B29CC4}" srcOrd="5" destOrd="0" presId="urn:microsoft.com/office/officeart/2005/8/layout/hChevron3"/>
    <dgm:cxn modelId="{ED212320-3717-45EB-A186-D07E140546F9}" type="presParOf" srcId="{224E0C63-63E5-4EFA-A165-2EFD0D099C88}" destId="{E7246728-6ADE-4913-A087-833D39F9597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74AAE-D1CC-468E-896B-695B59E4F9FA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2F3AD1EA-45A3-46AC-8555-6E9BB245A99B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F2FCFCEF-18B1-4CB7-BB21-5A42DC573C9F}" type="parTrans" cxnId="{B1CD4BC4-25B5-4792-A496-C05FBE2EA3F8}">
      <dgm:prSet/>
      <dgm:spPr/>
      <dgm:t>
        <a:bodyPr/>
        <a:lstStyle/>
        <a:p>
          <a:endParaRPr lang="en-GB"/>
        </a:p>
      </dgm:t>
    </dgm:pt>
    <dgm:pt modelId="{80E30932-C3D2-4073-99B2-805EF51662A4}" type="sibTrans" cxnId="{B1CD4BC4-25B5-4792-A496-C05FBE2EA3F8}">
      <dgm:prSet/>
      <dgm:spPr/>
      <dgm:t>
        <a:bodyPr/>
        <a:lstStyle/>
        <a:p>
          <a:endParaRPr lang="en-GB"/>
        </a:p>
      </dgm:t>
    </dgm:pt>
    <dgm:pt modelId="{B4128737-9B71-495C-96D1-1AA7A2CBC46F}">
      <dgm:prSet phldrT="[Texto]"/>
      <dgm:spPr>
        <a:solidFill>
          <a:schemeClr val="bg1"/>
        </a:solidFill>
      </dgm:spPr>
      <dgm:t>
        <a:bodyPr/>
        <a:lstStyle/>
        <a:p>
          <a:r>
            <a:rPr lang="pt-PT" b="1" dirty="0">
              <a:solidFill>
                <a:schemeClr val="tx1"/>
              </a:solidFill>
            </a:rPr>
            <a:t>Decision Criteria</a:t>
          </a:r>
          <a:endParaRPr lang="en-GB" b="1" dirty="0">
            <a:solidFill>
              <a:schemeClr val="tx1"/>
            </a:solidFill>
          </a:endParaRPr>
        </a:p>
      </dgm:t>
    </dgm:pt>
    <dgm:pt modelId="{30DA0465-7F8E-4E6D-B2C2-21AFEB30828C}" type="parTrans" cxnId="{B26E7E47-AA1C-4452-912F-5E01B5622A57}">
      <dgm:prSet/>
      <dgm:spPr/>
      <dgm:t>
        <a:bodyPr/>
        <a:lstStyle/>
        <a:p>
          <a:endParaRPr lang="en-GB"/>
        </a:p>
      </dgm:t>
    </dgm:pt>
    <dgm:pt modelId="{4CF8DC64-5F3C-430A-BF37-D8EF0E0BBB7A}" type="sibTrans" cxnId="{B26E7E47-AA1C-4452-912F-5E01B5622A57}">
      <dgm:prSet/>
      <dgm:spPr/>
      <dgm:t>
        <a:bodyPr/>
        <a:lstStyle/>
        <a:p>
          <a:endParaRPr lang="en-GB"/>
        </a:p>
      </dgm:t>
    </dgm:pt>
    <dgm:pt modelId="{3138B870-28A4-4578-8E77-CF7B5CEC1A82}">
      <dgm:prSet phldrT="[Texto]"/>
      <dgm:spPr>
        <a:solidFill>
          <a:schemeClr val="bg1"/>
        </a:solidFill>
      </dgm:spPr>
      <dgm:t>
        <a:bodyPr/>
        <a:lstStyle/>
        <a:p>
          <a:r>
            <a:rPr lang="pt-PT" b="1" dirty="0">
              <a:solidFill>
                <a:schemeClr val="tx1"/>
              </a:solidFill>
            </a:rPr>
            <a:t>Decision Rules</a:t>
          </a:r>
          <a:endParaRPr lang="en-GB" b="1" dirty="0">
            <a:solidFill>
              <a:schemeClr val="tx1"/>
            </a:solidFill>
          </a:endParaRPr>
        </a:p>
      </dgm:t>
    </dgm:pt>
    <dgm:pt modelId="{054B3792-00C9-4E50-B34C-3BD771C4E6A6}" type="parTrans" cxnId="{614C1226-114B-4292-8811-EDA642BB4305}">
      <dgm:prSet/>
      <dgm:spPr/>
      <dgm:t>
        <a:bodyPr/>
        <a:lstStyle/>
        <a:p>
          <a:endParaRPr lang="en-GB"/>
        </a:p>
      </dgm:t>
    </dgm:pt>
    <dgm:pt modelId="{BE214614-6078-48E5-A4DA-B4743799FB08}" type="sibTrans" cxnId="{614C1226-114B-4292-8811-EDA642BB4305}">
      <dgm:prSet/>
      <dgm:spPr/>
      <dgm:t>
        <a:bodyPr/>
        <a:lstStyle/>
        <a:p>
          <a:endParaRPr lang="en-GB"/>
        </a:p>
      </dgm:t>
    </dgm:pt>
    <dgm:pt modelId="{F10D53BC-3FEA-49BD-8FB8-314805B6203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Decision Alternatives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5242B60E-2DB9-43B6-BEC8-DAB7737AA86A}" type="parTrans" cxnId="{EBF70DF3-B0A5-470B-8583-729E34A15897}">
      <dgm:prSet/>
      <dgm:spPr/>
      <dgm:t>
        <a:bodyPr/>
        <a:lstStyle/>
        <a:p>
          <a:endParaRPr lang="en-GB"/>
        </a:p>
      </dgm:t>
    </dgm:pt>
    <dgm:pt modelId="{8AF43DB5-ADC8-439D-B421-9715CD06DB05}" type="sibTrans" cxnId="{EBF70DF3-B0A5-470B-8583-729E34A15897}">
      <dgm:prSet/>
      <dgm:spPr/>
      <dgm:t>
        <a:bodyPr/>
        <a:lstStyle/>
        <a:p>
          <a:endParaRPr lang="en-GB"/>
        </a:p>
      </dgm:t>
    </dgm:pt>
    <dgm:pt modelId="{224E0C63-63E5-4EFA-A165-2EFD0D099C88}" type="pres">
      <dgm:prSet presAssocID="{1B474AAE-D1CC-468E-896B-695B59E4F9FA}" presName="Name0" presStyleCnt="0">
        <dgm:presLayoutVars>
          <dgm:dir/>
          <dgm:resizeHandles val="exact"/>
        </dgm:presLayoutVars>
      </dgm:prSet>
      <dgm:spPr/>
    </dgm:pt>
    <dgm:pt modelId="{6BD03FD4-4FC3-4FE8-8B03-E1229C755FBF}" type="pres">
      <dgm:prSet presAssocID="{2F3AD1EA-45A3-46AC-8555-6E9BB245A99B}" presName="parTxOnly" presStyleLbl="node1" presStyleIdx="0" presStyleCnt="4" custScaleX="10070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D23ECFF-F1FE-4925-B303-CC1FDE6E4A16}" type="pres">
      <dgm:prSet presAssocID="{80E30932-C3D2-4073-99B2-805EF51662A4}" presName="parSpace" presStyleCnt="0"/>
      <dgm:spPr/>
    </dgm:pt>
    <dgm:pt modelId="{90D273A2-2AFA-49FB-9DF7-8A4D230E60CC}" type="pres">
      <dgm:prSet presAssocID="{F10D53BC-3FEA-49BD-8FB8-314805B6203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DBF2C1A7-2CA0-4546-84E6-51FFA7C58709}" type="pres">
      <dgm:prSet presAssocID="{8AF43DB5-ADC8-439D-B421-9715CD06DB05}" presName="parSpace" presStyleCnt="0"/>
      <dgm:spPr/>
    </dgm:pt>
    <dgm:pt modelId="{3CABCFD9-300D-4339-A9AC-950786B51704}" type="pres">
      <dgm:prSet presAssocID="{B4128737-9B71-495C-96D1-1AA7A2CBC46F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B7244832-333E-4C8C-AAF6-CF92C4B29CC4}" type="pres">
      <dgm:prSet presAssocID="{4CF8DC64-5F3C-430A-BF37-D8EF0E0BBB7A}" presName="parSpace" presStyleCnt="0"/>
      <dgm:spPr/>
    </dgm:pt>
    <dgm:pt modelId="{E7246728-6ADE-4913-A087-833D39F95976}" type="pres">
      <dgm:prSet presAssocID="{3138B870-28A4-4578-8E77-CF7B5CEC1A82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AA07FF52-A044-4BD4-99EC-7958EB49C39B}" type="presOf" srcId="{2F3AD1EA-45A3-46AC-8555-6E9BB245A99B}" destId="{6BD03FD4-4FC3-4FE8-8B03-E1229C755FBF}" srcOrd="0" destOrd="0" presId="urn:microsoft.com/office/officeart/2005/8/layout/hChevron3"/>
    <dgm:cxn modelId="{614C1226-114B-4292-8811-EDA642BB4305}" srcId="{1B474AAE-D1CC-468E-896B-695B59E4F9FA}" destId="{3138B870-28A4-4578-8E77-CF7B5CEC1A82}" srcOrd="3" destOrd="0" parTransId="{054B3792-00C9-4E50-B34C-3BD771C4E6A6}" sibTransId="{BE214614-6078-48E5-A4DA-B4743799FB08}"/>
    <dgm:cxn modelId="{B1CD4BC4-25B5-4792-A496-C05FBE2EA3F8}" srcId="{1B474AAE-D1CC-468E-896B-695B59E4F9FA}" destId="{2F3AD1EA-45A3-46AC-8555-6E9BB245A99B}" srcOrd="0" destOrd="0" parTransId="{F2FCFCEF-18B1-4CB7-BB21-5A42DC573C9F}" sibTransId="{80E30932-C3D2-4073-99B2-805EF51662A4}"/>
    <dgm:cxn modelId="{A336F34F-2DCE-4D63-934D-1F53F3D1E1CB}" type="presOf" srcId="{F10D53BC-3FEA-49BD-8FB8-314805B62039}" destId="{90D273A2-2AFA-49FB-9DF7-8A4D230E60CC}" srcOrd="0" destOrd="0" presId="urn:microsoft.com/office/officeart/2005/8/layout/hChevron3"/>
    <dgm:cxn modelId="{756C9D0D-6C2F-4113-97CC-73170D4B343A}" type="presOf" srcId="{3138B870-28A4-4578-8E77-CF7B5CEC1A82}" destId="{E7246728-6ADE-4913-A087-833D39F95976}" srcOrd="0" destOrd="0" presId="urn:microsoft.com/office/officeart/2005/8/layout/hChevron3"/>
    <dgm:cxn modelId="{EBF70DF3-B0A5-470B-8583-729E34A15897}" srcId="{1B474AAE-D1CC-468E-896B-695B59E4F9FA}" destId="{F10D53BC-3FEA-49BD-8FB8-314805B62039}" srcOrd="1" destOrd="0" parTransId="{5242B60E-2DB9-43B6-BEC8-DAB7737AA86A}" sibTransId="{8AF43DB5-ADC8-439D-B421-9715CD06DB05}"/>
    <dgm:cxn modelId="{48EACA3B-77D4-4CB2-9BFC-305F7265174D}" type="presOf" srcId="{1B474AAE-D1CC-468E-896B-695B59E4F9FA}" destId="{224E0C63-63E5-4EFA-A165-2EFD0D099C88}" srcOrd="0" destOrd="0" presId="urn:microsoft.com/office/officeart/2005/8/layout/hChevron3"/>
    <dgm:cxn modelId="{6C618355-A113-4F13-A371-17F164643507}" type="presOf" srcId="{B4128737-9B71-495C-96D1-1AA7A2CBC46F}" destId="{3CABCFD9-300D-4339-A9AC-950786B51704}" srcOrd="0" destOrd="0" presId="urn:microsoft.com/office/officeart/2005/8/layout/hChevron3"/>
    <dgm:cxn modelId="{B26E7E47-AA1C-4452-912F-5E01B5622A57}" srcId="{1B474AAE-D1CC-468E-896B-695B59E4F9FA}" destId="{B4128737-9B71-495C-96D1-1AA7A2CBC46F}" srcOrd="2" destOrd="0" parTransId="{30DA0465-7F8E-4E6D-B2C2-21AFEB30828C}" sibTransId="{4CF8DC64-5F3C-430A-BF37-D8EF0E0BBB7A}"/>
    <dgm:cxn modelId="{62A45EA8-A4C0-4853-BF9E-7F17659A823F}" type="presParOf" srcId="{224E0C63-63E5-4EFA-A165-2EFD0D099C88}" destId="{6BD03FD4-4FC3-4FE8-8B03-E1229C755FBF}" srcOrd="0" destOrd="0" presId="urn:microsoft.com/office/officeart/2005/8/layout/hChevron3"/>
    <dgm:cxn modelId="{EEE4B81F-C7FC-4194-94A1-72C727929732}" type="presParOf" srcId="{224E0C63-63E5-4EFA-A165-2EFD0D099C88}" destId="{FD23ECFF-F1FE-4925-B303-CC1FDE6E4A16}" srcOrd="1" destOrd="0" presId="urn:microsoft.com/office/officeart/2005/8/layout/hChevron3"/>
    <dgm:cxn modelId="{10183B63-C421-4A18-B00D-591698B846FA}" type="presParOf" srcId="{224E0C63-63E5-4EFA-A165-2EFD0D099C88}" destId="{90D273A2-2AFA-49FB-9DF7-8A4D230E60CC}" srcOrd="2" destOrd="0" presId="urn:microsoft.com/office/officeart/2005/8/layout/hChevron3"/>
    <dgm:cxn modelId="{6F5A47EB-9B43-446F-A14C-F6EBFE210742}" type="presParOf" srcId="{224E0C63-63E5-4EFA-A165-2EFD0D099C88}" destId="{DBF2C1A7-2CA0-4546-84E6-51FFA7C58709}" srcOrd="3" destOrd="0" presId="urn:microsoft.com/office/officeart/2005/8/layout/hChevron3"/>
    <dgm:cxn modelId="{E28FD85F-9E37-435B-9D09-82E7C183A4CD}" type="presParOf" srcId="{224E0C63-63E5-4EFA-A165-2EFD0D099C88}" destId="{3CABCFD9-300D-4339-A9AC-950786B51704}" srcOrd="4" destOrd="0" presId="urn:microsoft.com/office/officeart/2005/8/layout/hChevron3"/>
    <dgm:cxn modelId="{9335530B-1F95-4950-A7C3-BCF78FB68785}" type="presParOf" srcId="{224E0C63-63E5-4EFA-A165-2EFD0D099C88}" destId="{B7244832-333E-4C8C-AAF6-CF92C4B29CC4}" srcOrd="5" destOrd="0" presId="urn:microsoft.com/office/officeart/2005/8/layout/hChevron3"/>
    <dgm:cxn modelId="{ED212320-3717-45EB-A186-D07E140546F9}" type="presParOf" srcId="{224E0C63-63E5-4EFA-A165-2EFD0D099C88}" destId="{E7246728-6ADE-4913-A087-833D39F9597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474AAE-D1CC-468E-896B-695B59E4F9FA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2F3AD1EA-45A3-46AC-8555-6E9BB245A99B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F2FCFCEF-18B1-4CB7-BB21-5A42DC573C9F}" type="parTrans" cxnId="{B1CD4BC4-25B5-4792-A496-C05FBE2EA3F8}">
      <dgm:prSet/>
      <dgm:spPr/>
      <dgm:t>
        <a:bodyPr/>
        <a:lstStyle/>
        <a:p>
          <a:endParaRPr lang="en-GB"/>
        </a:p>
      </dgm:t>
    </dgm:pt>
    <dgm:pt modelId="{80E30932-C3D2-4073-99B2-805EF51662A4}" type="sibTrans" cxnId="{B1CD4BC4-25B5-4792-A496-C05FBE2EA3F8}">
      <dgm:prSet/>
      <dgm:spPr/>
      <dgm:t>
        <a:bodyPr/>
        <a:lstStyle/>
        <a:p>
          <a:endParaRPr lang="en-GB"/>
        </a:p>
      </dgm:t>
    </dgm:pt>
    <dgm:pt modelId="{B4128737-9B71-495C-96D1-1AA7A2CBC46F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Decision Criteria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30DA0465-7F8E-4E6D-B2C2-21AFEB30828C}" type="parTrans" cxnId="{B26E7E47-AA1C-4452-912F-5E01B5622A57}">
      <dgm:prSet/>
      <dgm:spPr/>
      <dgm:t>
        <a:bodyPr/>
        <a:lstStyle/>
        <a:p>
          <a:endParaRPr lang="en-GB"/>
        </a:p>
      </dgm:t>
    </dgm:pt>
    <dgm:pt modelId="{4CF8DC64-5F3C-430A-BF37-D8EF0E0BBB7A}" type="sibTrans" cxnId="{B26E7E47-AA1C-4452-912F-5E01B5622A57}">
      <dgm:prSet/>
      <dgm:spPr/>
      <dgm:t>
        <a:bodyPr/>
        <a:lstStyle/>
        <a:p>
          <a:endParaRPr lang="en-GB"/>
        </a:p>
      </dgm:t>
    </dgm:pt>
    <dgm:pt modelId="{3138B870-28A4-4578-8E77-CF7B5CEC1A82}">
      <dgm:prSet phldrT="[Texto]"/>
      <dgm:spPr>
        <a:solidFill>
          <a:schemeClr val="bg1"/>
        </a:solidFill>
      </dgm:spPr>
      <dgm:t>
        <a:bodyPr/>
        <a:lstStyle/>
        <a:p>
          <a:r>
            <a:rPr lang="pt-PT" b="1" dirty="0">
              <a:solidFill>
                <a:schemeClr val="tx1"/>
              </a:solidFill>
            </a:rPr>
            <a:t>Decision Rules</a:t>
          </a:r>
          <a:endParaRPr lang="en-GB" b="1" dirty="0">
            <a:solidFill>
              <a:schemeClr val="tx1"/>
            </a:solidFill>
          </a:endParaRPr>
        </a:p>
      </dgm:t>
    </dgm:pt>
    <dgm:pt modelId="{054B3792-00C9-4E50-B34C-3BD771C4E6A6}" type="parTrans" cxnId="{614C1226-114B-4292-8811-EDA642BB4305}">
      <dgm:prSet/>
      <dgm:spPr/>
      <dgm:t>
        <a:bodyPr/>
        <a:lstStyle/>
        <a:p>
          <a:endParaRPr lang="en-GB"/>
        </a:p>
      </dgm:t>
    </dgm:pt>
    <dgm:pt modelId="{BE214614-6078-48E5-A4DA-B4743799FB08}" type="sibTrans" cxnId="{614C1226-114B-4292-8811-EDA642BB4305}">
      <dgm:prSet/>
      <dgm:spPr/>
      <dgm:t>
        <a:bodyPr/>
        <a:lstStyle/>
        <a:p>
          <a:endParaRPr lang="en-GB"/>
        </a:p>
      </dgm:t>
    </dgm:pt>
    <dgm:pt modelId="{F10D53BC-3FEA-49BD-8FB8-314805B6203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Decision Alternatives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5242B60E-2DB9-43B6-BEC8-DAB7737AA86A}" type="parTrans" cxnId="{EBF70DF3-B0A5-470B-8583-729E34A15897}">
      <dgm:prSet/>
      <dgm:spPr/>
      <dgm:t>
        <a:bodyPr/>
        <a:lstStyle/>
        <a:p>
          <a:endParaRPr lang="en-GB"/>
        </a:p>
      </dgm:t>
    </dgm:pt>
    <dgm:pt modelId="{8AF43DB5-ADC8-439D-B421-9715CD06DB05}" type="sibTrans" cxnId="{EBF70DF3-B0A5-470B-8583-729E34A15897}">
      <dgm:prSet/>
      <dgm:spPr/>
      <dgm:t>
        <a:bodyPr/>
        <a:lstStyle/>
        <a:p>
          <a:endParaRPr lang="en-GB"/>
        </a:p>
      </dgm:t>
    </dgm:pt>
    <dgm:pt modelId="{224E0C63-63E5-4EFA-A165-2EFD0D099C88}" type="pres">
      <dgm:prSet presAssocID="{1B474AAE-D1CC-468E-896B-695B59E4F9FA}" presName="Name0" presStyleCnt="0">
        <dgm:presLayoutVars>
          <dgm:dir/>
          <dgm:resizeHandles val="exact"/>
        </dgm:presLayoutVars>
      </dgm:prSet>
      <dgm:spPr/>
    </dgm:pt>
    <dgm:pt modelId="{6BD03FD4-4FC3-4FE8-8B03-E1229C755FBF}" type="pres">
      <dgm:prSet presAssocID="{2F3AD1EA-45A3-46AC-8555-6E9BB245A99B}" presName="parTxOnly" presStyleLbl="node1" presStyleIdx="0" presStyleCnt="4" custScaleX="10070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D23ECFF-F1FE-4925-B303-CC1FDE6E4A16}" type="pres">
      <dgm:prSet presAssocID="{80E30932-C3D2-4073-99B2-805EF51662A4}" presName="parSpace" presStyleCnt="0"/>
      <dgm:spPr/>
    </dgm:pt>
    <dgm:pt modelId="{90D273A2-2AFA-49FB-9DF7-8A4D230E60CC}" type="pres">
      <dgm:prSet presAssocID="{F10D53BC-3FEA-49BD-8FB8-314805B6203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DBF2C1A7-2CA0-4546-84E6-51FFA7C58709}" type="pres">
      <dgm:prSet presAssocID="{8AF43DB5-ADC8-439D-B421-9715CD06DB05}" presName="parSpace" presStyleCnt="0"/>
      <dgm:spPr/>
    </dgm:pt>
    <dgm:pt modelId="{3CABCFD9-300D-4339-A9AC-950786B51704}" type="pres">
      <dgm:prSet presAssocID="{B4128737-9B71-495C-96D1-1AA7A2CBC46F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B7244832-333E-4C8C-AAF6-CF92C4B29CC4}" type="pres">
      <dgm:prSet presAssocID="{4CF8DC64-5F3C-430A-BF37-D8EF0E0BBB7A}" presName="parSpace" presStyleCnt="0"/>
      <dgm:spPr/>
    </dgm:pt>
    <dgm:pt modelId="{E7246728-6ADE-4913-A087-833D39F95976}" type="pres">
      <dgm:prSet presAssocID="{3138B870-28A4-4578-8E77-CF7B5CEC1A82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AA07FF52-A044-4BD4-99EC-7958EB49C39B}" type="presOf" srcId="{2F3AD1EA-45A3-46AC-8555-6E9BB245A99B}" destId="{6BD03FD4-4FC3-4FE8-8B03-E1229C755FBF}" srcOrd="0" destOrd="0" presId="urn:microsoft.com/office/officeart/2005/8/layout/hChevron3"/>
    <dgm:cxn modelId="{614C1226-114B-4292-8811-EDA642BB4305}" srcId="{1B474AAE-D1CC-468E-896B-695B59E4F9FA}" destId="{3138B870-28A4-4578-8E77-CF7B5CEC1A82}" srcOrd="3" destOrd="0" parTransId="{054B3792-00C9-4E50-B34C-3BD771C4E6A6}" sibTransId="{BE214614-6078-48E5-A4DA-B4743799FB08}"/>
    <dgm:cxn modelId="{B1CD4BC4-25B5-4792-A496-C05FBE2EA3F8}" srcId="{1B474AAE-D1CC-468E-896B-695B59E4F9FA}" destId="{2F3AD1EA-45A3-46AC-8555-6E9BB245A99B}" srcOrd="0" destOrd="0" parTransId="{F2FCFCEF-18B1-4CB7-BB21-5A42DC573C9F}" sibTransId="{80E30932-C3D2-4073-99B2-805EF51662A4}"/>
    <dgm:cxn modelId="{A336F34F-2DCE-4D63-934D-1F53F3D1E1CB}" type="presOf" srcId="{F10D53BC-3FEA-49BD-8FB8-314805B62039}" destId="{90D273A2-2AFA-49FB-9DF7-8A4D230E60CC}" srcOrd="0" destOrd="0" presId="urn:microsoft.com/office/officeart/2005/8/layout/hChevron3"/>
    <dgm:cxn modelId="{756C9D0D-6C2F-4113-97CC-73170D4B343A}" type="presOf" srcId="{3138B870-28A4-4578-8E77-CF7B5CEC1A82}" destId="{E7246728-6ADE-4913-A087-833D39F95976}" srcOrd="0" destOrd="0" presId="urn:microsoft.com/office/officeart/2005/8/layout/hChevron3"/>
    <dgm:cxn modelId="{EBF70DF3-B0A5-470B-8583-729E34A15897}" srcId="{1B474AAE-D1CC-468E-896B-695B59E4F9FA}" destId="{F10D53BC-3FEA-49BD-8FB8-314805B62039}" srcOrd="1" destOrd="0" parTransId="{5242B60E-2DB9-43B6-BEC8-DAB7737AA86A}" sibTransId="{8AF43DB5-ADC8-439D-B421-9715CD06DB05}"/>
    <dgm:cxn modelId="{48EACA3B-77D4-4CB2-9BFC-305F7265174D}" type="presOf" srcId="{1B474AAE-D1CC-468E-896B-695B59E4F9FA}" destId="{224E0C63-63E5-4EFA-A165-2EFD0D099C88}" srcOrd="0" destOrd="0" presId="urn:microsoft.com/office/officeart/2005/8/layout/hChevron3"/>
    <dgm:cxn modelId="{6C618355-A113-4F13-A371-17F164643507}" type="presOf" srcId="{B4128737-9B71-495C-96D1-1AA7A2CBC46F}" destId="{3CABCFD9-300D-4339-A9AC-950786B51704}" srcOrd="0" destOrd="0" presId="urn:microsoft.com/office/officeart/2005/8/layout/hChevron3"/>
    <dgm:cxn modelId="{B26E7E47-AA1C-4452-912F-5E01B5622A57}" srcId="{1B474AAE-D1CC-468E-896B-695B59E4F9FA}" destId="{B4128737-9B71-495C-96D1-1AA7A2CBC46F}" srcOrd="2" destOrd="0" parTransId="{30DA0465-7F8E-4E6D-B2C2-21AFEB30828C}" sibTransId="{4CF8DC64-5F3C-430A-BF37-D8EF0E0BBB7A}"/>
    <dgm:cxn modelId="{62A45EA8-A4C0-4853-BF9E-7F17659A823F}" type="presParOf" srcId="{224E0C63-63E5-4EFA-A165-2EFD0D099C88}" destId="{6BD03FD4-4FC3-4FE8-8B03-E1229C755FBF}" srcOrd="0" destOrd="0" presId="urn:microsoft.com/office/officeart/2005/8/layout/hChevron3"/>
    <dgm:cxn modelId="{EEE4B81F-C7FC-4194-94A1-72C727929732}" type="presParOf" srcId="{224E0C63-63E5-4EFA-A165-2EFD0D099C88}" destId="{FD23ECFF-F1FE-4925-B303-CC1FDE6E4A16}" srcOrd="1" destOrd="0" presId="urn:microsoft.com/office/officeart/2005/8/layout/hChevron3"/>
    <dgm:cxn modelId="{10183B63-C421-4A18-B00D-591698B846FA}" type="presParOf" srcId="{224E0C63-63E5-4EFA-A165-2EFD0D099C88}" destId="{90D273A2-2AFA-49FB-9DF7-8A4D230E60CC}" srcOrd="2" destOrd="0" presId="urn:microsoft.com/office/officeart/2005/8/layout/hChevron3"/>
    <dgm:cxn modelId="{6F5A47EB-9B43-446F-A14C-F6EBFE210742}" type="presParOf" srcId="{224E0C63-63E5-4EFA-A165-2EFD0D099C88}" destId="{DBF2C1A7-2CA0-4546-84E6-51FFA7C58709}" srcOrd="3" destOrd="0" presId="urn:microsoft.com/office/officeart/2005/8/layout/hChevron3"/>
    <dgm:cxn modelId="{E28FD85F-9E37-435B-9D09-82E7C183A4CD}" type="presParOf" srcId="{224E0C63-63E5-4EFA-A165-2EFD0D099C88}" destId="{3CABCFD9-300D-4339-A9AC-950786B51704}" srcOrd="4" destOrd="0" presId="urn:microsoft.com/office/officeart/2005/8/layout/hChevron3"/>
    <dgm:cxn modelId="{9335530B-1F95-4950-A7C3-BCF78FB68785}" type="presParOf" srcId="{224E0C63-63E5-4EFA-A165-2EFD0D099C88}" destId="{B7244832-333E-4C8C-AAF6-CF92C4B29CC4}" srcOrd="5" destOrd="0" presId="urn:microsoft.com/office/officeart/2005/8/layout/hChevron3"/>
    <dgm:cxn modelId="{ED212320-3717-45EB-A186-D07E140546F9}" type="presParOf" srcId="{224E0C63-63E5-4EFA-A165-2EFD0D099C88}" destId="{E7246728-6ADE-4913-A087-833D39F9597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474AAE-D1CC-468E-896B-695B59E4F9FA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2F3AD1EA-45A3-46AC-8555-6E9BB245A99B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F2FCFCEF-18B1-4CB7-BB21-5A42DC573C9F}" type="parTrans" cxnId="{B1CD4BC4-25B5-4792-A496-C05FBE2EA3F8}">
      <dgm:prSet/>
      <dgm:spPr/>
      <dgm:t>
        <a:bodyPr/>
        <a:lstStyle/>
        <a:p>
          <a:endParaRPr lang="en-GB"/>
        </a:p>
      </dgm:t>
    </dgm:pt>
    <dgm:pt modelId="{80E30932-C3D2-4073-99B2-805EF51662A4}" type="sibTrans" cxnId="{B1CD4BC4-25B5-4792-A496-C05FBE2EA3F8}">
      <dgm:prSet/>
      <dgm:spPr/>
      <dgm:t>
        <a:bodyPr/>
        <a:lstStyle/>
        <a:p>
          <a:endParaRPr lang="en-GB"/>
        </a:p>
      </dgm:t>
    </dgm:pt>
    <dgm:pt modelId="{B4128737-9B71-495C-96D1-1AA7A2CBC46F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Decision Criteria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30DA0465-7F8E-4E6D-B2C2-21AFEB30828C}" type="parTrans" cxnId="{B26E7E47-AA1C-4452-912F-5E01B5622A57}">
      <dgm:prSet/>
      <dgm:spPr/>
      <dgm:t>
        <a:bodyPr/>
        <a:lstStyle/>
        <a:p>
          <a:endParaRPr lang="en-GB"/>
        </a:p>
      </dgm:t>
    </dgm:pt>
    <dgm:pt modelId="{4CF8DC64-5F3C-430A-BF37-D8EF0E0BBB7A}" type="sibTrans" cxnId="{B26E7E47-AA1C-4452-912F-5E01B5622A57}">
      <dgm:prSet/>
      <dgm:spPr/>
      <dgm:t>
        <a:bodyPr/>
        <a:lstStyle/>
        <a:p>
          <a:endParaRPr lang="en-GB"/>
        </a:p>
      </dgm:t>
    </dgm:pt>
    <dgm:pt modelId="{3138B870-28A4-4578-8E77-CF7B5CEC1A82}">
      <dgm:prSet phldrT="[Texto]"/>
      <dgm:spPr>
        <a:solidFill>
          <a:schemeClr val="accent1">
            <a:lumMod val="75000"/>
            <a:alpha val="50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Decision Rules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054B3792-00C9-4E50-B34C-3BD771C4E6A6}" type="parTrans" cxnId="{614C1226-114B-4292-8811-EDA642BB4305}">
      <dgm:prSet/>
      <dgm:spPr/>
      <dgm:t>
        <a:bodyPr/>
        <a:lstStyle/>
        <a:p>
          <a:endParaRPr lang="en-GB"/>
        </a:p>
      </dgm:t>
    </dgm:pt>
    <dgm:pt modelId="{BE214614-6078-48E5-A4DA-B4743799FB08}" type="sibTrans" cxnId="{614C1226-114B-4292-8811-EDA642BB4305}">
      <dgm:prSet/>
      <dgm:spPr/>
      <dgm:t>
        <a:bodyPr/>
        <a:lstStyle/>
        <a:p>
          <a:endParaRPr lang="en-GB"/>
        </a:p>
      </dgm:t>
    </dgm:pt>
    <dgm:pt modelId="{F10D53BC-3FEA-49BD-8FB8-314805B6203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Decision Alternatives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5242B60E-2DB9-43B6-BEC8-DAB7737AA86A}" type="parTrans" cxnId="{EBF70DF3-B0A5-470B-8583-729E34A15897}">
      <dgm:prSet/>
      <dgm:spPr/>
      <dgm:t>
        <a:bodyPr/>
        <a:lstStyle/>
        <a:p>
          <a:endParaRPr lang="en-GB"/>
        </a:p>
      </dgm:t>
    </dgm:pt>
    <dgm:pt modelId="{8AF43DB5-ADC8-439D-B421-9715CD06DB05}" type="sibTrans" cxnId="{EBF70DF3-B0A5-470B-8583-729E34A15897}">
      <dgm:prSet/>
      <dgm:spPr/>
      <dgm:t>
        <a:bodyPr/>
        <a:lstStyle/>
        <a:p>
          <a:endParaRPr lang="en-GB"/>
        </a:p>
      </dgm:t>
    </dgm:pt>
    <dgm:pt modelId="{224E0C63-63E5-4EFA-A165-2EFD0D099C88}" type="pres">
      <dgm:prSet presAssocID="{1B474AAE-D1CC-468E-896B-695B59E4F9FA}" presName="Name0" presStyleCnt="0">
        <dgm:presLayoutVars>
          <dgm:dir/>
          <dgm:resizeHandles val="exact"/>
        </dgm:presLayoutVars>
      </dgm:prSet>
      <dgm:spPr/>
    </dgm:pt>
    <dgm:pt modelId="{6BD03FD4-4FC3-4FE8-8B03-E1229C755FBF}" type="pres">
      <dgm:prSet presAssocID="{2F3AD1EA-45A3-46AC-8555-6E9BB245A99B}" presName="parTxOnly" presStyleLbl="node1" presStyleIdx="0" presStyleCnt="4" custScaleX="10070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D23ECFF-F1FE-4925-B303-CC1FDE6E4A16}" type="pres">
      <dgm:prSet presAssocID="{80E30932-C3D2-4073-99B2-805EF51662A4}" presName="parSpace" presStyleCnt="0"/>
      <dgm:spPr/>
    </dgm:pt>
    <dgm:pt modelId="{90D273A2-2AFA-49FB-9DF7-8A4D230E60CC}" type="pres">
      <dgm:prSet presAssocID="{F10D53BC-3FEA-49BD-8FB8-314805B6203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DBF2C1A7-2CA0-4546-84E6-51FFA7C58709}" type="pres">
      <dgm:prSet presAssocID="{8AF43DB5-ADC8-439D-B421-9715CD06DB05}" presName="parSpace" presStyleCnt="0"/>
      <dgm:spPr/>
    </dgm:pt>
    <dgm:pt modelId="{3CABCFD9-300D-4339-A9AC-950786B51704}" type="pres">
      <dgm:prSet presAssocID="{B4128737-9B71-495C-96D1-1AA7A2CBC46F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B7244832-333E-4C8C-AAF6-CF92C4B29CC4}" type="pres">
      <dgm:prSet presAssocID="{4CF8DC64-5F3C-430A-BF37-D8EF0E0BBB7A}" presName="parSpace" presStyleCnt="0"/>
      <dgm:spPr/>
    </dgm:pt>
    <dgm:pt modelId="{E7246728-6ADE-4913-A087-833D39F95976}" type="pres">
      <dgm:prSet presAssocID="{3138B870-28A4-4578-8E77-CF7B5CEC1A82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AA07FF52-A044-4BD4-99EC-7958EB49C39B}" type="presOf" srcId="{2F3AD1EA-45A3-46AC-8555-6E9BB245A99B}" destId="{6BD03FD4-4FC3-4FE8-8B03-E1229C755FBF}" srcOrd="0" destOrd="0" presId="urn:microsoft.com/office/officeart/2005/8/layout/hChevron3"/>
    <dgm:cxn modelId="{614C1226-114B-4292-8811-EDA642BB4305}" srcId="{1B474AAE-D1CC-468E-896B-695B59E4F9FA}" destId="{3138B870-28A4-4578-8E77-CF7B5CEC1A82}" srcOrd="3" destOrd="0" parTransId="{054B3792-00C9-4E50-B34C-3BD771C4E6A6}" sibTransId="{BE214614-6078-48E5-A4DA-B4743799FB08}"/>
    <dgm:cxn modelId="{B1CD4BC4-25B5-4792-A496-C05FBE2EA3F8}" srcId="{1B474AAE-D1CC-468E-896B-695B59E4F9FA}" destId="{2F3AD1EA-45A3-46AC-8555-6E9BB245A99B}" srcOrd="0" destOrd="0" parTransId="{F2FCFCEF-18B1-4CB7-BB21-5A42DC573C9F}" sibTransId="{80E30932-C3D2-4073-99B2-805EF51662A4}"/>
    <dgm:cxn modelId="{A336F34F-2DCE-4D63-934D-1F53F3D1E1CB}" type="presOf" srcId="{F10D53BC-3FEA-49BD-8FB8-314805B62039}" destId="{90D273A2-2AFA-49FB-9DF7-8A4D230E60CC}" srcOrd="0" destOrd="0" presId="urn:microsoft.com/office/officeart/2005/8/layout/hChevron3"/>
    <dgm:cxn modelId="{756C9D0D-6C2F-4113-97CC-73170D4B343A}" type="presOf" srcId="{3138B870-28A4-4578-8E77-CF7B5CEC1A82}" destId="{E7246728-6ADE-4913-A087-833D39F95976}" srcOrd="0" destOrd="0" presId="urn:microsoft.com/office/officeart/2005/8/layout/hChevron3"/>
    <dgm:cxn modelId="{EBF70DF3-B0A5-470B-8583-729E34A15897}" srcId="{1B474AAE-D1CC-468E-896B-695B59E4F9FA}" destId="{F10D53BC-3FEA-49BD-8FB8-314805B62039}" srcOrd="1" destOrd="0" parTransId="{5242B60E-2DB9-43B6-BEC8-DAB7737AA86A}" sibTransId="{8AF43DB5-ADC8-439D-B421-9715CD06DB05}"/>
    <dgm:cxn modelId="{48EACA3B-77D4-4CB2-9BFC-305F7265174D}" type="presOf" srcId="{1B474AAE-D1CC-468E-896B-695B59E4F9FA}" destId="{224E0C63-63E5-4EFA-A165-2EFD0D099C88}" srcOrd="0" destOrd="0" presId="urn:microsoft.com/office/officeart/2005/8/layout/hChevron3"/>
    <dgm:cxn modelId="{6C618355-A113-4F13-A371-17F164643507}" type="presOf" srcId="{B4128737-9B71-495C-96D1-1AA7A2CBC46F}" destId="{3CABCFD9-300D-4339-A9AC-950786B51704}" srcOrd="0" destOrd="0" presId="urn:microsoft.com/office/officeart/2005/8/layout/hChevron3"/>
    <dgm:cxn modelId="{B26E7E47-AA1C-4452-912F-5E01B5622A57}" srcId="{1B474AAE-D1CC-468E-896B-695B59E4F9FA}" destId="{B4128737-9B71-495C-96D1-1AA7A2CBC46F}" srcOrd="2" destOrd="0" parTransId="{30DA0465-7F8E-4E6D-B2C2-21AFEB30828C}" sibTransId="{4CF8DC64-5F3C-430A-BF37-D8EF0E0BBB7A}"/>
    <dgm:cxn modelId="{62A45EA8-A4C0-4853-BF9E-7F17659A823F}" type="presParOf" srcId="{224E0C63-63E5-4EFA-A165-2EFD0D099C88}" destId="{6BD03FD4-4FC3-4FE8-8B03-E1229C755FBF}" srcOrd="0" destOrd="0" presId="urn:microsoft.com/office/officeart/2005/8/layout/hChevron3"/>
    <dgm:cxn modelId="{EEE4B81F-C7FC-4194-94A1-72C727929732}" type="presParOf" srcId="{224E0C63-63E5-4EFA-A165-2EFD0D099C88}" destId="{FD23ECFF-F1FE-4925-B303-CC1FDE6E4A16}" srcOrd="1" destOrd="0" presId="urn:microsoft.com/office/officeart/2005/8/layout/hChevron3"/>
    <dgm:cxn modelId="{10183B63-C421-4A18-B00D-591698B846FA}" type="presParOf" srcId="{224E0C63-63E5-4EFA-A165-2EFD0D099C88}" destId="{90D273A2-2AFA-49FB-9DF7-8A4D230E60CC}" srcOrd="2" destOrd="0" presId="urn:microsoft.com/office/officeart/2005/8/layout/hChevron3"/>
    <dgm:cxn modelId="{6F5A47EB-9B43-446F-A14C-F6EBFE210742}" type="presParOf" srcId="{224E0C63-63E5-4EFA-A165-2EFD0D099C88}" destId="{DBF2C1A7-2CA0-4546-84E6-51FFA7C58709}" srcOrd="3" destOrd="0" presId="urn:microsoft.com/office/officeart/2005/8/layout/hChevron3"/>
    <dgm:cxn modelId="{E28FD85F-9E37-435B-9D09-82E7C183A4CD}" type="presParOf" srcId="{224E0C63-63E5-4EFA-A165-2EFD0D099C88}" destId="{3CABCFD9-300D-4339-A9AC-950786B51704}" srcOrd="4" destOrd="0" presId="urn:microsoft.com/office/officeart/2005/8/layout/hChevron3"/>
    <dgm:cxn modelId="{9335530B-1F95-4950-A7C3-BCF78FB68785}" type="presParOf" srcId="{224E0C63-63E5-4EFA-A165-2EFD0D099C88}" destId="{B7244832-333E-4C8C-AAF6-CF92C4B29CC4}" srcOrd="5" destOrd="0" presId="urn:microsoft.com/office/officeart/2005/8/layout/hChevron3"/>
    <dgm:cxn modelId="{ED212320-3717-45EB-A186-D07E140546F9}" type="presParOf" srcId="{224E0C63-63E5-4EFA-A165-2EFD0D099C88}" destId="{E7246728-6ADE-4913-A087-833D39F9597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74AAE-D1CC-468E-896B-695B59E4F9FA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2F3AD1EA-45A3-46AC-8555-6E9BB245A99B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F2FCFCEF-18B1-4CB7-BB21-5A42DC573C9F}" type="parTrans" cxnId="{B1CD4BC4-25B5-4792-A496-C05FBE2EA3F8}">
      <dgm:prSet/>
      <dgm:spPr/>
      <dgm:t>
        <a:bodyPr/>
        <a:lstStyle/>
        <a:p>
          <a:endParaRPr lang="en-GB"/>
        </a:p>
      </dgm:t>
    </dgm:pt>
    <dgm:pt modelId="{80E30932-C3D2-4073-99B2-805EF51662A4}" type="sibTrans" cxnId="{B1CD4BC4-25B5-4792-A496-C05FBE2EA3F8}">
      <dgm:prSet/>
      <dgm:spPr/>
      <dgm:t>
        <a:bodyPr/>
        <a:lstStyle/>
        <a:p>
          <a:endParaRPr lang="en-GB"/>
        </a:p>
      </dgm:t>
    </dgm:pt>
    <dgm:pt modelId="{B4128737-9B71-495C-96D1-1AA7A2CBC46F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Decision Criteria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30DA0465-7F8E-4E6D-B2C2-21AFEB30828C}" type="parTrans" cxnId="{B26E7E47-AA1C-4452-912F-5E01B5622A57}">
      <dgm:prSet/>
      <dgm:spPr/>
      <dgm:t>
        <a:bodyPr/>
        <a:lstStyle/>
        <a:p>
          <a:endParaRPr lang="en-GB"/>
        </a:p>
      </dgm:t>
    </dgm:pt>
    <dgm:pt modelId="{4CF8DC64-5F3C-430A-BF37-D8EF0E0BBB7A}" type="sibTrans" cxnId="{B26E7E47-AA1C-4452-912F-5E01B5622A57}">
      <dgm:prSet/>
      <dgm:spPr/>
      <dgm:t>
        <a:bodyPr/>
        <a:lstStyle/>
        <a:p>
          <a:endParaRPr lang="en-GB"/>
        </a:p>
      </dgm:t>
    </dgm:pt>
    <dgm:pt modelId="{3138B870-28A4-4578-8E77-CF7B5CEC1A82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Decision Rules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054B3792-00C9-4E50-B34C-3BD771C4E6A6}" type="parTrans" cxnId="{614C1226-114B-4292-8811-EDA642BB4305}">
      <dgm:prSet/>
      <dgm:spPr/>
      <dgm:t>
        <a:bodyPr/>
        <a:lstStyle/>
        <a:p>
          <a:endParaRPr lang="en-GB"/>
        </a:p>
      </dgm:t>
    </dgm:pt>
    <dgm:pt modelId="{BE214614-6078-48E5-A4DA-B4743799FB08}" type="sibTrans" cxnId="{614C1226-114B-4292-8811-EDA642BB4305}">
      <dgm:prSet/>
      <dgm:spPr/>
      <dgm:t>
        <a:bodyPr/>
        <a:lstStyle/>
        <a:p>
          <a:endParaRPr lang="en-GB"/>
        </a:p>
      </dgm:t>
    </dgm:pt>
    <dgm:pt modelId="{F10D53BC-3FEA-49BD-8FB8-314805B6203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t-PT" b="1" dirty="0">
              <a:solidFill>
                <a:schemeClr val="bg1">
                  <a:lumMod val="95000"/>
                </a:schemeClr>
              </a:solidFill>
            </a:rPr>
            <a:t>Decision Alternatives</a:t>
          </a:r>
          <a:endParaRPr lang="en-GB" b="1" dirty="0">
            <a:solidFill>
              <a:schemeClr val="bg1">
                <a:lumMod val="95000"/>
              </a:schemeClr>
            </a:solidFill>
          </a:endParaRPr>
        </a:p>
      </dgm:t>
    </dgm:pt>
    <dgm:pt modelId="{5242B60E-2DB9-43B6-BEC8-DAB7737AA86A}" type="parTrans" cxnId="{EBF70DF3-B0A5-470B-8583-729E34A15897}">
      <dgm:prSet/>
      <dgm:spPr/>
      <dgm:t>
        <a:bodyPr/>
        <a:lstStyle/>
        <a:p>
          <a:endParaRPr lang="en-GB"/>
        </a:p>
      </dgm:t>
    </dgm:pt>
    <dgm:pt modelId="{8AF43DB5-ADC8-439D-B421-9715CD06DB05}" type="sibTrans" cxnId="{EBF70DF3-B0A5-470B-8583-729E34A15897}">
      <dgm:prSet/>
      <dgm:spPr/>
      <dgm:t>
        <a:bodyPr/>
        <a:lstStyle/>
        <a:p>
          <a:endParaRPr lang="en-GB"/>
        </a:p>
      </dgm:t>
    </dgm:pt>
    <dgm:pt modelId="{224E0C63-63E5-4EFA-A165-2EFD0D099C88}" type="pres">
      <dgm:prSet presAssocID="{1B474AAE-D1CC-468E-896B-695B59E4F9FA}" presName="Name0" presStyleCnt="0">
        <dgm:presLayoutVars>
          <dgm:dir/>
          <dgm:resizeHandles val="exact"/>
        </dgm:presLayoutVars>
      </dgm:prSet>
      <dgm:spPr/>
    </dgm:pt>
    <dgm:pt modelId="{6BD03FD4-4FC3-4FE8-8B03-E1229C755FBF}" type="pres">
      <dgm:prSet presAssocID="{2F3AD1EA-45A3-46AC-8555-6E9BB245A99B}" presName="parTxOnly" presStyleLbl="node1" presStyleIdx="0" presStyleCnt="4" custScaleX="10070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D23ECFF-F1FE-4925-B303-CC1FDE6E4A16}" type="pres">
      <dgm:prSet presAssocID="{80E30932-C3D2-4073-99B2-805EF51662A4}" presName="parSpace" presStyleCnt="0"/>
      <dgm:spPr/>
    </dgm:pt>
    <dgm:pt modelId="{90D273A2-2AFA-49FB-9DF7-8A4D230E60CC}" type="pres">
      <dgm:prSet presAssocID="{F10D53BC-3FEA-49BD-8FB8-314805B62039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DBF2C1A7-2CA0-4546-84E6-51FFA7C58709}" type="pres">
      <dgm:prSet presAssocID="{8AF43DB5-ADC8-439D-B421-9715CD06DB05}" presName="parSpace" presStyleCnt="0"/>
      <dgm:spPr/>
    </dgm:pt>
    <dgm:pt modelId="{3CABCFD9-300D-4339-A9AC-950786B51704}" type="pres">
      <dgm:prSet presAssocID="{B4128737-9B71-495C-96D1-1AA7A2CBC46F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B7244832-333E-4C8C-AAF6-CF92C4B29CC4}" type="pres">
      <dgm:prSet presAssocID="{4CF8DC64-5F3C-430A-BF37-D8EF0E0BBB7A}" presName="parSpace" presStyleCnt="0"/>
      <dgm:spPr/>
    </dgm:pt>
    <dgm:pt modelId="{E7246728-6ADE-4913-A087-833D39F95976}" type="pres">
      <dgm:prSet presAssocID="{3138B870-28A4-4578-8E77-CF7B5CEC1A82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AA07FF52-A044-4BD4-99EC-7958EB49C39B}" type="presOf" srcId="{2F3AD1EA-45A3-46AC-8555-6E9BB245A99B}" destId="{6BD03FD4-4FC3-4FE8-8B03-E1229C755FBF}" srcOrd="0" destOrd="0" presId="urn:microsoft.com/office/officeart/2005/8/layout/hChevron3"/>
    <dgm:cxn modelId="{614C1226-114B-4292-8811-EDA642BB4305}" srcId="{1B474AAE-D1CC-468E-896B-695B59E4F9FA}" destId="{3138B870-28A4-4578-8E77-CF7B5CEC1A82}" srcOrd="3" destOrd="0" parTransId="{054B3792-00C9-4E50-B34C-3BD771C4E6A6}" sibTransId="{BE214614-6078-48E5-A4DA-B4743799FB08}"/>
    <dgm:cxn modelId="{B1CD4BC4-25B5-4792-A496-C05FBE2EA3F8}" srcId="{1B474AAE-D1CC-468E-896B-695B59E4F9FA}" destId="{2F3AD1EA-45A3-46AC-8555-6E9BB245A99B}" srcOrd="0" destOrd="0" parTransId="{F2FCFCEF-18B1-4CB7-BB21-5A42DC573C9F}" sibTransId="{80E30932-C3D2-4073-99B2-805EF51662A4}"/>
    <dgm:cxn modelId="{A336F34F-2DCE-4D63-934D-1F53F3D1E1CB}" type="presOf" srcId="{F10D53BC-3FEA-49BD-8FB8-314805B62039}" destId="{90D273A2-2AFA-49FB-9DF7-8A4D230E60CC}" srcOrd="0" destOrd="0" presId="urn:microsoft.com/office/officeart/2005/8/layout/hChevron3"/>
    <dgm:cxn modelId="{756C9D0D-6C2F-4113-97CC-73170D4B343A}" type="presOf" srcId="{3138B870-28A4-4578-8E77-CF7B5CEC1A82}" destId="{E7246728-6ADE-4913-A087-833D39F95976}" srcOrd="0" destOrd="0" presId="urn:microsoft.com/office/officeart/2005/8/layout/hChevron3"/>
    <dgm:cxn modelId="{EBF70DF3-B0A5-470B-8583-729E34A15897}" srcId="{1B474AAE-D1CC-468E-896B-695B59E4F9FA}" destId="{F10D53BC-3FEA-49BD-8FB8-314805B62039}" srcOrd="1" destOrd="0" parTransId="{5242B60E-2DB9-43B6-BEC8-DAB7737AA86A}" sibTransId="{8AF43DB5-ADC8-439D-B421-9715CD06DB05}"/>
    <dgm:cxn modelId="{48EACA3B-77D4-4CB2-9BFC-305F7265174D}" type="presOf" srcId="{1B474AAE-D1CC-468E-896B-695B59E4F9FA}" destId="{224E0C63-63E5-4EFA-A165-2EFD0D099C88}" srcOrd="0" destOrd="0" presId="urn:microsoft.com/office/officeart/2005/8/layout/hChevron3"/>
    <dgm:cxn modelId="{6C618355-A113-4F13-A371-17F164643507}" type="presOf" srcId="{B4128737-9B71-495C-96D1-1AA7A2CBC46F}" destId="{3CABCFD9-300D-4339-A9AC-950786B51704}" srcOrd="0" destOrd="0" presId="urn:microsoft.com/office/officeart/2005/8/layout/hChevron3"/>
    <dgm:cxn modelId="{B26E7E47-AA1C-4452-912F-5E01B5622A57}" srcId="{1B474AAE-D1CC-468E-896B-695B59E4F9FA}" destId="{B4128737-9B71-495C-96D1-1AA7A2CBC46F}" srcOrd="2" destOrd="0" parTransId="{30DA0465-7F8E-4E6D-B2C2-21AFEB30828C}" sibTransId="{4CF8DC64-5F3C-430A-BF37-D8EF0E0BBB7A}"/>
    <dgm:cxn modelId="{62A45EA8-A4C0-4853-BF9E-7F17659A823F}" type="presParOf" srcId="{224E0C63-63E5-4EFA-A165-2EFD0D099C88}" destId="{6BD03FD4-4FC3-4FE8-8B03-E1229C755FBF}" srcOrd="0" destOrd="0" presId="urn:microsoft.com/office/officeart/2005/8/layout/hChevron3"/>
    <dgm:cxn modelId="{EEE4B81F-C7FC-4194-94A1-72C727929732}" type="presParOf" srcId="{224E0C63-63E5-4EFA-A165-2EFD0D099C88}" destId="{FD23ECFF-F1FE-4925-B303-CC1FDE6E4A16}" srcOrd="1" destOrd="0" presId="urn:microsoft.com/office/officeart/2005/8/layout/hChevron3"/>
    <dgm:cxn modelId="{10183B63-C421-4A18-B00D-591698B846FA}" type="presParOf" srcId="{224E0C63-63E5-4EFA-A165-2EFD0D099C88}" destId="{90D273A2-2AFA-49FB-9DF7-8A4D230E60CC}" srcOrd="2" destOrd="0" presId="urn:microsoft.com/office/officeart/2005/8/layout/hChevron3"/>
    <dgm:cxn modelId="{6F5A47EB-9B43-446F-A14C-F6EBFE210742}" type="presParOf" srcId="{224E0C63-63E5-4EFA-A165-2EFD0D099C88}" destId="{DBF2C1A7-2CA0-4546-84E6-51FFA7C58709}" srcOrd="3" destOrd="0" presId="urn:microsoft.com/office/officeart/2005/8/layout/hChevron3"/>
    <dgm:cxn modelId="{E28FD85F-9E37-435B-9D09-82E7C183A4CD}" type="presParOf" srcId="{224E0C63-63E5-4EFA-A165-2EFD0D099C88}" destId="{3CABCFD9-300D-4339-A9AC-950786B51704}" srcOrd="4" destOrd="0" presId="urn:microsoft.com/office/officeart/2005/8/layout/hChevron3"/>
    <dgm:cxn modelId="{9335530B-1F95-4950-A7C3-BCF78FB68785}" type="presParOf" srcId="{224E0C63-63E5-4EFA-A165-2EFD0D099C88}" destId="{B7244832-333E-4C8C-AAF6-CF92C4B29CC4}" srcOrd="5" destOrd="0" presId="urn:microsoft.com/office/officeart/2005/8/layout/hChevron3"/>
    <dgm:cxn modelId="{ED212320-3717-45EB-A186-D07E140546F9}" type="presParOf" srcId="{224E0C63-63E5-4EFA-A165-2EFD0D099C88}" destId="{E7246728-6ADE-4913-A087-833D39F9597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03FD4-4FC3-4FE8-8B03-E1229C755FBF}">
      <dsp:nvSpPr>
        <dsp:cNvPr id="0" name=""/>
        <dsp:cNvSpPr/>
      </dsp:nvSpPr>
      <dsp:spPr>
        <a:xfrm>
          <a:off x="596" y="680115"/>
          <a:ext cx="1924733" cy="764518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596" y="680115"/>
        <a:ext cx="1733604" cy="764518"/>
      </dsp:txXfrm>
    </dsp:sp>
    <dsp:sp modelId="{90D273A2-2AFA-49FB-9DF7-8A4D230E60CC}">
      <dsp:nvSpPr>
        <dsp:cNvPr id="0" name=""/>
        <dsp:cNvSpPr/>
      </dsp:nvSpPr>
      <dsp:spPr>
        <a:xfrm>
          <a:off x="1543070" y="680115"/>
          <a:ext cx="1911297" cy="764518"/>
        </a:xfrm>
        <a:prstGeom prst="chevron">
          <a:avLst/>
        </a:prstGeom>
        <a:solidFill>
          <a:schemeClr val="bg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tx1"/>
              </a:solidFill>
            </a:rPr>
            <a:t>Decision Alternatives</a:t>
          </a:r>
          <a:endParaRPr lang="en-GB" sz="1400" b="1" kern="1200" dirty="0">
            <a:solidFill>
              <a:schemeClr val="tx1"/>
            </a:solidFill>
          </a:endParaRPr>
        </a:p>
      </dsp:txBody>
      <dsp:txXfrm>
        <a:off x="1925329" y="680115"/>
        <a:ext cx="1146779" cy="764518"/>
      </dsp:txXfrm>
    </dsp:sp>
    <dsp:sp modelId="{3CABCFD9-300D-4339-A9AC-950786B51704}">
      <dsp:nvSpPr>
        <dsp:cNvPr id="0" name=""/>
        <dsp:cNvSpPr/>
      </dsp:nvSpPr>
      <dsp:spPr>
        <a:xfrm>
          <a:off x="3072108" y="680115"/>
          <a:ext cx="1911297" cy="764518"/>
        </a:xfrm>
        <a:prstGeom prst="chevron">
          <a:avLst/>
        </a:prstGeom>
        <a:solidFill>
          <a:schemeClr val="bg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tx1"/>
              </a:solidFill>
            </a:rPr>
            <a:t>Decision Criteria</a:t>
          </a:r>
          <a:endParaRPr lang="en-GB" sz="1400" b="1" kern="1200" dirty="0">
            <a:solidFill>
              <a:schemeClr val="tx1"/>
            </a:solidFill>
          </a:endParaRPr>
        </a:p>
      </dsp:txBody>
      <dsp:txXfrm>
        <a:off x="3454367" y="680115"/>
        <a:ext cx="1146779" cy="764518"/>
      </dsp:txXfrm>
    </dsp:sp>
    <dsp:sp modelId="{E7246728-6ADE-4913-A087-833D39F95976}">
      <dsp:nvSpPr>
        <dsp:cNvPr id="0" name=""/>
        <dsp:cNvSpPr/>
      </dsp:nvSpPr>
      <dsp:spPr>
        <a:xfrm>
          <a:off x="4601145" y="680115"/>
          <a:ext cx="1911297" cy="764518"/>
        </a:xfrm>
        <a:prstGeom prst="chevron">
          <a:avLst/>
        </a:prstGeom>
        <a:solidFill>
          <a:schemeClr val="bg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tx1"/>
              </a:solidFill>
            </a:rPr>
            <a:t>Decision Rules</a:t>
          </a:r>
          <a:endParaRPr lang="en-GB" sz="1400" b="1" kern="1200" dirty="0">
            <a:solidFill>
              <a:schemeClr val="tx1"/>
            </a:solidFill>
          </a:endParaRPr>
        </a:p>
      </dsp:txBody>
      <dsp:txXfrm>
        <a:off x="4983404" y="680115"/>
        <a:ext cx="1146779" cy="764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03FD4-4FC3-4FE8-8B03-E1229C755FBF}">
      <dsp:nvSpPr>
        <dsp:cNvPr id="0" name=""/>
        <dsp:cNvSpPr/>
      </dsp:nvSpPr>
      <dsp:spPr>
        <a:xfrm>
          <a:off x="601" y="635049"/>
          <a:ext cx="1942006" cy="77137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601" y="635049"/>
        <a:ext cx="1749161" cy="771379"/>
      </dsp:txXfrm>
    </dsp:sp>
    <dsp:sp modelId="{90D273A2-2AFA-49FB-9DF7-8A4D230E60CC}">
      <dsp:nvSpPr>
        <dsp:cNvPr id="0" name=""/>
        <dsp:cNvSpPr/>
      </dsp:nvSpPr>
      <dsp:spPr>
        <a:xfrm>
          <a:off x="1556918" y="635049"/>
          <a:ext cx="1928449" cy="771379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Decision Alternatives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942608" y="635049"/>
        <a:ext cx="1157070" cy="771379"/>
      </dsp:txXfrm>
    </dsp:sp>
    <dsp:sp modelId="{3CABCFD9-300D-4339-A9AC-950786B51704}">
      <dsp:nvSpPr>
        <dsp:cNvPr id="0" name=""/>
        <dsp:cNvSpPr/>
      </dsp:nvSpPr>
      <dsp:spPr>
        <a:xfrm>
          <a:off x="3099677" y="635049"/>
          <a:ext cx="1928449" cy="771379"/>
        </a:xfrm>
        <a:prstGeom prst="chevron">
          <a:avLst/>
        </a:prstGeom>
        <a:solidFill>
          <a:schemeClr val="bg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tx1"/>
              </a:solidFill>
            </a:rPr>
            <a:t>Decision Criteria</a:t>
          </a:r>
          <a:endParaRPr lang="en-GB" sz="1400" b="1" kern="1200" dirty="0">
            <a:solidFill>
              <a:schemeClr val="tx1"/>
            </a:solidFill>
          </a:endParaRPr>
        </a:p>
      </dsp:txBody>
      <dsp:txXfrm>
        <a:off x="3485367" y="635049"/>
        <a:ext cx="1157070" cy="771379"/>
      </dsp:txXfrm>
    </dsp:sp>
    <dsp:sp modelId="{E7246728-6ADE-4913-A087-833D39F95976}">
      <dsp:nvSpPr>
        <dsp:cNvPr id="0" name=""/>
        <dsp:cNvSpPr/>
      </dsp:nvSpPr>
      <dsp:spPr>
        <a:xfrm>
          <a:off x="4642437" y="635049"/>
          <a:ext cx="1928449" cy="771379"/>
        </a:xfrm>
        <a:prstGeom prst="chevron">
          <a:avLst/>
        </a:prstGeom>
        <a:solidFill>
          <a:schemeClr val="bg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tx1"/>
              </a:solidFill>
            </a:rPr>
            <a:t>Decision Rules</a:t>
          </a:r>
          <a:endParaRPr lang="en-GB" sz="1400" b="1" kern="1200" dirty="0">
            <a:solidFill>
              <a:schemeClr val="tx1"/>
            </a:solidFill>
          </a:endParaRPr>
        </a:p>
      </dsp:txBody>
      <dsp:txXfrm>
        <a:off x="5028127" y="635049"/>
        <a:ext cx="1157070" cy="7713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03FD4-4FC3-4FE8-8B03-E1229C755FBF}">
      <dsp:nvSpPr>
        <dsp:cNvPr id="0" name=""/>
        <dsp:cNvSpPr/>
      </dsp:nvSpPr>
      <dsp:spPr>
        <a:xfrm>
          <a:off x="599" y="586396"/>
          <a:ext cx="1934800" cy="768517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599" y="586396"/>
        <a:ext cx="1742671" cy="768517"/>
      </dsp:txXfrm>
    </dsp:sp>
    <dsp:sp modelId="{90D273A2-2AFA-49FB-9DF7-8A4D230E60CC}">
      <dsp:nvSpPr>
        <dsp:cNvPr id="0" name=""/>
        <dsp:cNvSpPr/>
      </dsp:nvSpPr>
      <dsp:spPr>
        <a:xfrm>
          <a:off x="1551141" y="586396"/>
          <a:ext cx="1921293" cy="768517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Decision Alternatives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935400" y="586396"/>
        <a:ext cx="1152776" cy="768517"/>
      </dsp:txXfrm>
    </dsp:sp>
    <dsp:sp modelId="{3CABCFD9-300D-4339-A9AC-950786B51704}">
      <dsp:nvSpPr>
        <dsp:cNvPr id="0" name=""/>
        <dsp:cNvSpPr/>
      </dsp:nvSpPr>
      <dsp:spPr>
        <a:xfrm>
          <a:off x="3088175" y="586396"/>
          <a:ext cx="1921293" cy="768517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Decision Criteria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472434" y="586396"/>
        <a:ext cx="1152776" cy="768517"/>
      </dsp:txXfrm>
    </dsp:sp>
    <dsp:sp modelId="{E7246728-6ADE-4913-A087-833D39F95976}">
      <dsp:nvSpPr>
        <dsp:cNvPr id="0" name=""/>
        <dsp:cNvSpPr/>
      </dsp:nvSpPr>
      <dsp:spPr>
        <a:xfrm>
          <a:off x="4625210" y="586396"/>
          <a:ext cx="1921293" cy="768517"/>
        </a:xfrm>
        <a:prstGeom prst="chevron">
          <a:avLst/>
        </a:prstGeom>
        <a:solidFill>
          <a:schemeClr val="bg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tx1"/>
              </a:solidFill>
            </a:rPr>
            <a:t>Decision Rules</a:t>
          </a:r>
          <a:endParaRPr lang="en-GB" sz="1400" b="1" kern="1200" dirty="0">
            <a:solidFill>
              <a:schemeClr val="tx1"/>
            </a:solidFill>
          </a:endParaRPr>
        </a:p>
      </dsp:txBody>
      <dsp:txXfrm>
        <a:off x="5009469" y="586396"/>
        <a:ext cx="1152776" cy="768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03FD4-4FC3-4FE8-8B03-E1229C755FBF}">
      <dsp:nvSpPr>
        <dsp:cNvPr id="0" name=""/>
        <dsp:cNvSpPr/>
      </dsp:nvSpPr>
      <dsp:spPr>
        <a:xfrm>
          <a:off x="591" y="660672"/>
          <a:ext cx="1909579" cy="75849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591" y="660672"/>
        <a:ext cx="1719954" cy="758499"/>
      </dsp:txXfrm>
    </dsp:sp>
    <dsp:sp modelId="{90D273A2-2AFA-49FB-9DF7-8A4D230E60CC}">
      <dsp:nvSpPr>
        <dsp:cNvPr id="0" name=""/>
        <dsp:cNvSpPr/>
      </dsp:nvSpPr>
      <dsp:spPr>
        <a:xfrm>
          <a:off x="1530921" y="660672"/>
          <a:ext cx="1896248" cy="758499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Decision Alternatives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910171" y="660672"/>
        <a:ext cx="1137749" cy="758499"/>
      </dsp:txXfrm>
    </dsp:sp>
    <dsp:sp modelId="{3CABCFD9-300D-4339-A9AC-950786B51704}">
      <dsp:nvSpPr>
        <dsp:cNvPr id="0" name=""/>
        <dsp:cNvSpPr/>
      </dsp:nvSpPr>
      <dsp:spPr>
        <a:xfrm>
          <a:off x="3047920" y="660672"/>
          <a:ext cx="1896248" cy="758499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Decision Criteria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427170" y="660672"/>
        <a:ext cx="1137749" cy="758499"/>
      </dsp:txXfrm>
    </dsp:sp>
    <dsp:sp modelId="{E7246728-6ADE-4913-A087-833D39F95976}">
      <dsp:nvSpPr>
        <dsp:cNvPr id="0" name=""/>
        <dsp:cNvSpPr/>
      </dsp:nvSpPr>
      <dsp:spPr>
        <a:xfrm>
          <a:off x="4564919" y="660672"/>
          <a:ext cx="1896248" cy="758499"/>
        </a:xfrm>
        <a:prstGeom prst="chevron">
          <a:avLst/>
        </a:prstGeom>
        <a:solidFill>
          <a:schemeClr val="accent1">
            <a:lumMod val="75000"/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Decision Rules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4944169" y="660672"/>
        <a:ext cx="1137749" cy="758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03FD4-4FC3-4FE8-8B03-E1229C755FBF}">
      <dsp:nvSpPr>
        <dsp:cNvPr id="0" name=""/>
        <dsp:cNvSpPr/>
      </dsp:nvSpPr>
      <dsp:spPr>
        <a:xfrm>
          <a:off x="598" y="668115"/>
          <a:ext cx="1931197" cy="767086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Problem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598" y="668115"/>
        <a:ext cx="1739426" cy="767086"/>
      </dsp:txXfrm>
    </dsp:sp>
    <dsp:sp modelId="{90D273A2-2AFA-49FB-9DF7-8A4D230E60CC}">
      <dsp:nvSpPr>
        <dsp:cNvPr id="0" name=""/>
        <dsp:cNvSpPr/>
      </dsp:nvSpPr>
      <dsp:spPr>
        <a:xfrm>
          <a:off x="1548252" y="668115"/>
          <a:ext cx="1917715" cy="767086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Decision Alternatives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931795" y="668115"/>
        <a:ext cx="1150629" cy="767086"/>
      </dsp:txXfrm>
    </dsp:sp>
    <dsp:sp modelId="{3CABCFD9-300D-4339-A9AC-950786B51704}">
      <dsp:nvSpPr>
        <dsp:cNvPr id="0" name=""/>
        <dsp:cNvSpPr/>
      </dsp:nvSpPr>
      <dsp:spPr>
        <a:xfrm>
          <a:off x="3082425" y="668115"/>
          <a:ext cx="1917715" cy="767086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Decision Criteria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465968" y="668115"/>
        <a:ext cx="1150629" cy="767086"/>
      </dsp:txXfrm>
    </dsp:sp>
    <dsp:sp modelId="{E7246728-6ADE-4913-A087-833D39F95976}">
      <dsp:nvSpPr>
        <dsp:cNvPr id="0" name=""/>
        <dsp:cNvSpPr/>
      </dsp:nvSpPr>
      <dsp:spPr>
        <a:xfrm>
          <a:off x="4616597" y="668115"/>
          <a:ext cx="1917715" cy="767086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dirty="0">
              <a:solidFill>
                <a:schemeClr val="bg1">
                  <a:lumMod val="95000"/>
                </a:schemeClr>
              </a:solidFill>
            </a:rPr>
            <a:t>Decision Rules</a:t>
          </a:r>
          <a:endParaRPr lang="en-GB" sz="1400" b="1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5000140" y="668115"/>
        <a:ext cx="1150629" cy="767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75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311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35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63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383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897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86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02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793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561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335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21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802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295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0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22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102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43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32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96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7" r:id="rId4"/>
    <p:sldLayoutId id="2147483662" r:id="rId5"/>
    <p:sldLayoutId id="2147483664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10650" y="1666056"/>
            <a:ext cx="6111804" cy="1287592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Maria Granel</a:t>
            </a:r>
            <a:br>
              <a:rPr lang="es" dirty="0"/>
            </a:br>
            <a:r>
              <a:rPr lang="es" dirty="0"/>
              <a:t>C</a:t>
            </a:r>
            <a:r>
              <a:rPr lang="en-GB" dirty="0" err="1"/>
              <a:t>usto</a:t>
            </a:r>
            <a:r>
              <a:rPr lang="es" dirty="0"/>
              <a:t>mer Satisfaction</a:t>
            </a:r>
            <a:endParaRPr i="1" dirty="0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7E50EE8F-E35E-4CE9-BFDA-3CF92637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2" y="330414"/>
            <a:ext cx="924335" cy="960504"/>
          </a:xfrm>
          <a:prstGeom prst="rect">
            <a:avLst/>
          </a:prstGeom>
        </p:spPr>
      </p:pic>
      <p:sp>
        <p:nvSpPr>
          <p:cNvPr id="5" name="Google Shape;256;p39">
            <a:extLst>
              <a:ext uri="{FF2B5EF4-FFF2-40B4-BE49-F238E27FC236}">
                <a16:creationId xmlns:a16="http://schemas.microsoft.com/office/drawing/2014/main" id="{69106606-AD75-44F0-8EFA-C0D18061CA4D}"/>
              </a:ext>
            </a:extLst>
          </p:cNvPr>
          <p:cNvSpPr txBox="1">
            <a:spLocks/>
          </p:cNvSpPr>
          <p:nvPr/>
        </p:nvSpPr>
        <p:spPr>
          <a:xfrm>
            <a:off x="6193330" y="3477445"/>
            <a:ext cx="2620257" cy="1325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algn="just"/>
            <a:r>
              <a:rPr lang="en-US" sz="1200" dirty="0">
                <a:latin typeface="Ubuntu" panose="020B0604020202020204" charset="0"/>
              </a:rPr>
              <a:t>António Fonseca r20181154</a:t>
            </a:r>
          </a:p>
          <a:p>
            <a:pPr marL="457200" lvl="1" algn="just"/>
            <a:r>
              <a:rPr lang="en-US" sz="1200" dirty="0" err="1">
                <a:latin typeface="Ubuntu" panose="020B0604020202020204" charset="0"/>
              </a:rPr>
              <a:t>Gonçalo</a:t>
            </a:r>
            <a:r>
              <a:rPr lang="en-US" sz="1200" dirty="0">
                <a:latin typeface="Ubuntu" panose="020B0604020202020204" charset="0"/>
              </a:rPr>
              <a:t> Calixto r20181075</a:t>
            </a:r>
          </a:p>
          <a:p>
            <a:pPr marL="457200" lvl="1" algn="just"/>
            <a:r>
              <a:rPr lang="en-US" sz="1200" dirty="0">
                <a:latin typeface="Ubuntu" panose="020B0604020202020204" charset="0"/>
              </a:rPr>
              <a:t>João Correia r20181076</a:t>
            </a:r>
          </a:p>
          <a:p>
            <a:pPr marL="457200" lvl="1" algn="just"/>
            <a:r>
              <a:rPr lang="en-US" sz="1200" dirty="0">
                <a:latin typeface="Ubuntu" panose="020B0604020202020204" charset="0"/>
              </a:rPr>
              <a:t>Lucas Lopes r20181111</a:t>
            </a:r>
          </a:p>
          <a:p>
            <a:pPr marL="457200" lvl="1" algn="just"/>
            <a:r>
              <a:rPr lang="en-US" sz="1200" dirty="0">
                <a:latin typeface="Ubuntu" panose="020B0604020202020204" charset="0"/>
              </a:rPr>
              <a:t>Tiago Sousa r20181077</a:t>
            </a:r>
          </a:p>
          <a:p>
            <a:pPr marL="457200" lvl="1" algn="just"/>
            <a:r>
              <a:rPr lang="en-US" sz="1200" dirty="0">
                <a:latin typeface="Ubuntu" panose="020B0604020202020204" charset="0"/>
              </a:rPr>
              <a:t>Tomás Ricardo r20181113</a:t>
            </a:r>
          </a:p>
          <a:p>
            <a:pPr marL="457200" lvl="1" algn="just"/>
            <a:endParaRPr lang="en-US" dirty="0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A7106834-87DD-42E7-9298-DB0FFC91FDE2}"/>
              </a:ext>
            </a:extLst>
          </p:cNvPr>
          <p:cNvCxnSpPr>
            <a:cxnSpLocks/>
          </p:cNvCxnSpPr>
          <p:nvPr/>
        </p:nvCxnSpPr>
        <p:spPr>
          <a:xfrm>
            <a:off x="6592901" y="3531233"/>
            <a:ext cx="0" cy="11637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A748B296-7EE9-4D88-9EAD-4095CA6F1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908" y="297276"/>
            <a:ext cx="1450529" cy="10267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err="1">
                <a:latin typeface="Ubuntu" panose="020B0604020202020204" charset="0"/>
              </a:rPr>
              <a:t>Sampling</a:t>
            </a:r>
            <a:r>
              <a:rPr lang="pt-PT" sz="2400" dirty="0">
                <a:latin typeface="Ubuntu" panose="020B0604020202020204" charset="0"/>
              </a:rPr>
              <a:t> </a:t>
            </a:r>
            <a:r>
              <a:rPr lang="pt-PT" sz="2400" dirty="0" err="1">
                <a:latin typeface="Ubuntu" panose="020B0604020202020204" charset="0"/>
              </a:rPr>
              <a:t>Plan</a:t>
            </a:r>
            <a:r>
              <a:rPr lang="pt-PT" sz="2400" dirty="0">
                <a:latin typeface="Ubuntu" panose="020B0604020202020204" charset="0"/>
              </a:rPr>
              <a:t> (ideal </a:t>
            </a:r>
            <a:r>
              <a:rPr lang="pt-PT" sz="2400" dirty="0" err="1">
                <a:latin typeface="Ubuntu" panose="020B0604020202020204" charset="0"/>
              </a:rPr>
              <a:t>study</a:t>
            </a:r>
            <a:r>
              <a:rPr lang="pt-PT" sz="2400" dirty="0">
                <a:latin typeface="Ubuntu" panose="020B0604020202020204" charset="0"/>
              </a:rPr>
              <a:t>)</a:t>
            </a:r>
            <a:endParaRPr sz="2400" dirty="0">
              <a:latin typeface="Ubuntu" panose="020B0604020202020204" charset="0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pic>
        <p:nvPicPr>
          <p:cNvPr id="8" name="Picture 2" descr="Veond App ofertas e experiências vegan e vegetarianas">
            <a:extLst>
              <a:ext uri="{FF2B5EF4-FFF2-40B4-BE49-F238E27FC236}">
                <a16:creationId xmlns:a16="http://schemas.microsoft.com/office/drawing/2014/main" id="{76D8EE37-B603-4BC3-9384-D949ED5BA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DC589EB0-887A-497E-B531-87A7D00AD8FA}"/>
              </a:ext>
            </a:extLst>
          </p:cNvPr>
          <p:cNvSpPr/>
          <p:nvPr/>
        </p:nvSpPr>
        <p:spPr>
          <a:xfrm>
            <a:off x="1848992" y="1364751"/>
            <a:ext cx="6978015" cy="1011555"/>
          </a:xfrm>
          <a:custGeom>
            <a:avLst/>
            <a:gdLst/>
            <a:ahLst/>
            <a:cxnLst/>
            <a:rect l="l" t="t" r="r" b="b"/>
            <a:pathLst>
              <a:path w="9304020" h="1348739">
                <a:moveTo>
                  <a:pt x="0" y="1348739"/>
                </a:moveTo>
                <a:lnTo>
                  <a:pt x="9304020" y="1348739"/>
                </a:lnTo>
                <a:lnTo>
                  <a:pt x="9304020" y="0"/>
                </a:lnTo>
                <a:lnTo>
                  <a:pt x="0" y="0"/>
                </a:lnTo>
                <a:lnTo>
                  <a:pt x="0" y="1348739"/>
                </a:lnTo>
                <a:close/>
              </a:path>
            </a:pathLst>
          </a:custGeom>
          <a:solidFill>
            <a:srgbClr val="B7DFA8">
              <a:alpha val="3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EFE4039-B526-4712-AA14-FB6E784677A9}"/>
              </a:ext>
            </a:extLst>
          </p:cNvPr>
          <p:cNvSpPr/>
          <p:nvPr/>
        </p:nvSpPr>
        <p:spPr>
          <a:xfrm>
            <a:off x="1848992" y="2558043"/>
            <a:ext cx="6978015" cy="1011555"/>
          </a:xfrm>
          <a:custGeom>
            <a:avLst/>
            <a:gdLst/>
            <a:ahLst/>
            <a:cxnLst/>
            <a:rect l="l" t="t" r="r" b="b"/>
            <a:pathLst>
              <a:path w="9304020" h="1348739">
                <a:moveTo>
                  <a:pt x="0" y="1348739"/>
                </a:moveTo>
                <a:lnTo>
                  <a:pt x="9304020" y="1348739"/>
                </a:lnTo>
                <a:lnTo>
                  <a:pt x="9304020" y="0"/>
                </a:lnTo>
                <a:lnTo>
                  <a:pt x="0" y="0"/>
                </a:lnTo>
                <a:lnTo>
                  <a:pt x="0" y="1348739"/>
                </a:lnTo>
                <a:close/>
              </a:path>
            </a:pathLst>
          </a:custGeom>
          <a:solidFill>
            <a:srgbClr val="D2E7A9">
              <a:alpha val="3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 panose="020B0604020202020204" charset="0"/>
              <a:sym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56FE450-7CCB-44E3-B8AF-25D055138F0E}"/>
              </a:ext>
            </a:extLst>
          </p:cNvPr>
          <p:cNvSpPr/>
          <p:nvPr/>
        </p:nvSpPr>
        <p:spPr>
          <a:xfrm>
            <a:off x="1848992" y="3777201"/>
            <a:ext cx="6978015" cy="1011555"/>
          </a:xfrm>
          <a:custGeom>
            <a:avLst/>
            <a:gdLst/>
            <a:ahLst/>
            <a:cxnLst/>
            <a:rect l="l" t="t" r="r" b="b"/>
            <a:pathLst>
              <a:path w="9304020" h="1348739">
                <a:moveTo>
                  <a:pt x="0" y="1348739"/>
                </a:moveTo>
                <a:lnTo>
                  <a:pt x="9304020" y="1348739"/>
                </a:lnTo>
                <a:lnTo>
                  <a:pt x="9304020" y="0"/>
                </a:lnTo>
                <a:lnTo>
                  <a:pt x="0" y="0"/>
                </a:lnTo>
                <a:lnTo>
                  <a:pt x="0" y="1348739"/>
                </a:lnTo>
                <a:close/>
              </a:path>
            </a:pathLst>
          </a:custGeom>
          <a:solidFill>
            <a:srgbClr val="F1F5D7">
              <a:alpha val="3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object 27">
            <a:extLst>
              <a:ext uri="{FF2B5EF4-FFF2-40B4-BE49-F238E27FC236}">
                <a16:creationId xmlns:a16="http://schemas.microsoft.com/office/drawing/2014/main" id="{BAE418B3-1244-4CC6-8A77-70B6F389A2CD}"/>
              </a:ext>
            </a:extLst>
          </p:cNvPr>
          <p:cNvSpPr txBox="1"/>
          <p:nvPr/>
        </p:nvSpPr>
        <p:spPr>
          <a:xfrm>
            <a:off x="2152174" y="1678504"/>
            <a:ext cx="2198370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7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100" b="1" i="0" u="none" strike="noStrike" kern="0" cap="none" spc="-8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Sample </a:t>
            </a:r>
            <a:r>
              <a:rPr kumimoji="0" lang="pt-PT" sz="2100" b="1" i="0" u="none" strike="noStrike" kern="0" cap="none" spc="-8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Selection</a:t>
            </a:r>
            <a:endParaRPr kumimoji="0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 panose="020B0604020202020204" charset="0"/>
              <a:cs typeface="Calibri"/>
              <a:sym typeface="Arial"/>
            </a:endParaRPr>
          </a:p>
        </p:txBody>
      </p:sp>
      <p:sp>
        <p:nvSpPr>
          <p:cNvPr id="13" name="object 29">
            <a:extLst>
              <a:ext uri="{FF2B5EF4-FFF2-40B4-BE49-F238E27FC236}">
                <a16:creationId xmlns:a16="http://schemas.microsoft.com/office/drawing/2014/main" id="{A9D5E755-B01B-4D69-8EAE-44B8B8F0AEBD}"/>
              </a:ext>
            </a:extLst>
          </p:cNvPr>
          <p:cNvSpPr txBox="1"/>
          <p:nvPr/>
        </p:nvSpPr>
        <p:spPr>
          <a:xfrm>
            <a:off x="2202466" y="2882940"/>
            <a:ext cx="2098358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7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100" b="1" i="0" u="none" strike="noStrike" kern="0" cap="none" spc="-11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Data </a:t>
            </a:r>
            <a:r>
              <a:rPr kumimoji="0" lang="pt-PT" sz="2100" b="1" i="0" u="none" strike="noStrike" kern="0" cap="none" spc="-11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Collection</a:t>
            </a:r>
            <a:endParaRPr kumimoji="0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 panose="020B0604020202020204" charset="0"/>
              <a:cs typeface="Calibri"/>
              <a:sym typeface="Arial"/>
            </a:endParaRPr>
          </a:p>
        </p:txBody>
      </p:sp>
      <p:sp>
        <p:nvSpPr>
          <p:cNvPr id="14" name="object 30">
            <a:extLst>
              <a:ext uri="{FF2B5EF4-FFF2-40B4-BE49-F238E27FC236}">
                <a16:creationId xmlns:a16="http://schemas.microsoft.com/office/drawing/2014/main" id="{0BEC017E-530F-4AD0-A43D-8189D3869FAF}"/>
              </a:ext>
            </a:extLst>
          </p:cNvPr>
          <p:cNvSpPr txBox="1"/>
          <p:nvPr/>
        </p:nvSpPr>
        <p:spPr>
          <a:xfrm>
            <a:off x="2464593" y="4084863"/>
            <a:ext cx="1318545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7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2100" b="1" i="1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Fieldwork</a:t>
            </a:r>
            <a:endParaRPr kumimoji="0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 panose="020B0604020202020204" charset="0"/>
              <a:cs typeface="Calibri"/>
              <a:sym typeface="Arial"/>
            </a:endParaRPr>
          </a:p>
        </p:txBody>
      </p:sp>
      <p:sp>
        <p:nvSpPr>
          <p:cNvPr id="15" name="object 31">
            <a:extLst>
              <a:ext uri="{FF2B5EF4-FFF2-40B4-BE49-F238E27FC236}">
                <a16:creationId xmlns:a16="http://schemas.microsoft.com/office/drawing/2014/main" id="{12F7DB8B-E3AB-4FFA-AFB5-C1722734CC2A}"/>
              </a:ext>
            </a:extLst>
          </p:cNvPr>
          <p:cNvSpPr/>
          <p:nvPr/>
        </p:nvSpPr>
        <p:spPr>
          <a:xfrm>
            <a:off x="758571" y="1405898"/>
            <a:ext cx="336232" cy="895350"/>
          </a:xfrm>
          <a:custGeom>
            <a:avLst/>
            <a:gdLst/>
            <a:ahLst/>
            <a:cxnLst/>
            <a:rect l="l" t="t" r="r" b="b"/>
            <a:pathLst>
              <a:path w="448310" h="1193800">
                <a:moveTo>
                  <a:pt x="348488" y="422909"/>
                </a:moveTo>
                <a:lnTo>
                  <a:pt x="99568" y="422909"/>
                </a:lnTo>
                <a:lnTo>
                  <a:pt x="97409" y="1138554"/>
                </a:lnTo>
                <a:lnTo>
                  <a:pt x="101665" y="1159859"/>
                </a:lnTo>
                <a:lnTo>
                  <a:pt x="113268" y="1177258"/>
                </a:lnTo>
                <a:lnTo>
                  <a:pt x="130466" y="1188989"/>
                </a:lnTo>
                <a:lnTo>
                  <a:pt x="151510" y="1193291"/>
                </a:lnTo>
                <a:lnTo>
                  <a:pt x="172608" y="1188989"/>
                </a:lnTo>
                <a:lnTo>
                  <a:pt x="189801" y="1177258"/>
                </a:lnTo>
                <a:lnTo>
                  <a:pt x="201374" y="1159859"/>
                </a:lnTo>
                <a:lnTo>
                  <a:pt x="205613" y="1138554"/>
                </a:lnTo>
                <a:lnTo>
                  <a:pt x="205613" y="701039"/>
                </a:lnTo>
                <a:lnTo>
                  <a:pt x="347698" y="701039"/>
                </a:lnTo>
                <a:lnTo>
                  <a:pt x="348488" y="422909"/>
                </a:lnTo>
                <a:close/>
              </a:path>
              <a:path w="448310" h="1193800">
                <a:moveTo>
                  <a:pt x="347698" y="701039"/>
                </a:moveTo>
                <a:lnTo>
                  <a:pt x="238124" y="701039"/>
                </a:lnTo>
                <a:lnTo>
                  <a:pt x="238124" y="1138554"/>
                </a:lnTo>
                <a:lnTo>
                  <a:pt x="242381" y="1159859"/>
                </a:lnTo>
                <a:lnTo>
                  <a:pt x="253984" y="1177258"/>
                </a:lnTo>
                <a:lnTo>
                  <a:pt x="271182" y="1188989"/>
                </a:lnTo>
                <a:lnTo>
                  <a:pt x="292227" y="1193291"/>
                </a:lnTo>
                <a:lnTo>
                  <a:pt x="313344" y="1188989"/>
                </a:lnTo>
                <a:lnTo>
                  <a:pt x="330581" y="1177258"/>
                </a:lnTo>
                <a:lnTo>
                  <a:pt x="342197" y="1159859"/>
                </a:lnTo>
                <a:lnTo>
                  <a:pt x="346455" y="1138554"/>
                </a:lnTo>
                <a:lnTo>
                  <a:pt x="347698" y="701039"/>
                </a:lnTo>
                <a:close/>
              </a:path>
              <a:path w="448310" h="1193800">
                <a:moveTo>
                  <a:pt x="363728" y="228345"/>
                </a:moveTo>
                <a:lnTo>
                  <a:pt x="84328" y="228345"/>
                </a:lnTo>
                <a:lnTo>
                  <a:pt x="51488" y="235035"/>
                </a:lnTo>
                <a:lnTo>
                  <a:pt x="24685" y="253285"/>
                </a:lnTo>
                <a:lnTo>
                  <a:pt x="6621" y="280370"/>
                </a:lnTo>
                <a:lnTo>
                  <a:pt x="0" y="313563"/>
                </a:lnTo>
                <a:lnTo>
                  <a:pt x="0" y="627633"/>
                </a:lnTo>
                <a:lnTo>
                  <a:pt x="3409" y="644713"/>
                </a:lnTo>
                <a:lnTo>
                  <a:pt x="12700" y="658637"/>
                </a:lnTo>
                <a:lnTo>
                  <a:pt x="26467" y="668014"/>
                </a:lnTo>
                <a:lnTo>
                  <a:pt x="43306" y="671449"/>
                </a:lnTo>
                <a:lnTo>
                  <a:pt x="60146" y="668014"/>
                </a:lnTo>
                <a:lnTo>
                  <a:pt x="73913" y="658637"/>
                </a:lnTo>
                <a:lnTo>
                  <a:pt x="83204" y="644713"/>
                </a:lnTo>
                <a:lnTo>
                  <a:pt x="86613" y="627633"/>
                </a:lnTo>
                <a:lnTo>
                  <a:pt x="86613" y="422909"/>
                </a:lnTo>
                <a:lnTo>
                  <a:pt x="448055" y="422909"/>
                </a:lnTo>
                <a:lnTo>
                  <a:pt x="448055" y="313563"/>
                </a:lnTo>
                <a:lnTo>
                  <a:pt x="441434" y="280370"/>
                </a:lnTo>
                <a:lnTo>
                  <a:pt x="423370" y="253285"/>
                </a:lnTo>
                <a:lnTo>
                  <a:pt x="396567" y="235035"/>
                </a:lnTo>
                <a:lnTo>
                  <a:pt x="363728" y="228345"/>
                </a:lnTo>
                <a:close/>
              </a:path>
              <a:path w="448310" h="1193800">
                <a:moveTo>
                  <a:pt x="448055" y="422909"/>
                </a:moveTo>
                <a:lnTo>
                  <a:pt x="361441" y="422909"/>
                </a:lnTo>
                <a:lnTo>
                  <a:pt x="361441" y="627633"/>
                </a:lnTo>
                <a:lnTo>
                  <a:pt x="364851" y="644713"/>
                </a:lnTo>
                <a:lnTo>
                  <a:pt x="374141" y="658637"/>
                </a:lnTo>
                <a:lnTo>
                  <a:pt x="387909" y="668014"/>
                </a:lnTo>
                <a:lnTo>
                  <a:pt x="404748" y="671449"/>
                </a:lnTo>
                <a:lnTo>
                  <a:pt x="421588" y="668014"/>
                </a:lnTo>
                <a:lnTo>
                  <a:pt x="435355" y="658637"/>
                </a:lnTo>
                <a:lnTo>
                  <a:pt x="444646" y="644713"/>
                </a:lnTo>
                <a:lnTo>
                  <a:pt x="448055" y="627633"/>
                </a:lnTo>
                <a:lnTo>
                  <a:pt x="448055" y="422909"/>
                </a:lnTo>
                <a:close/>
              </a:path>
              <a:path w="448310" h="1193800">
                <a:moveTo>
                  <a:pt x="224028" y="0"/>
                </a:moveTo>
                <a:lnTo>
                  <a:pt x="184544" y="8068"/>
                </a:lnTo>
                <a:lnTo>
                  <a:pt x="152288" y="30067"/>
                </a:lnTo>
                <a:lnTo>
                  <a:pt x="130534" y="62686"/>
                </a:lnTo>
                <a:lnTo>
                  <a:pt x="122554" y="102615"/>
                </a:lnTo>
                <a:lnTo>
                  <a:pt x="130534" y="142545"/>
                </a:lnTo>
                <a:lnTo>
                  <a:pt x="152288" y="175164"/>
                </a:lnTo>
                <a:lnTo>
                  <a:pt x="184544" y="197163"/>
                </a:lnTo>
                <a:lnTo>
                  <a:pt x="224028" y="205231"/>
                </a:lnTo>
                <a:lnTo>
                  <a:pt x="263511" y="197163"/>
                </a:lnTo>
                <a:lnTo>
                  <a:pt x="295767" y="175164"/>
                </a:lnTo>
                <a:lnTo>
                  <a:pt x="317521" y="142545"/>
                </a:lnTo>
                <a:lnTo>
                  <a:pt x="325501" y="102615"/>
                </a:lnTo>
                <a:lnTo>
                  <a:pt x="317521" y="62686"/>
                </a:lnTo>
                <a:lnTo>
                  <a:pt x="295767" y="30067"/>
                </a:lnTo>
                <a:lnTo>
                  <a:pt x="263511" y="8068"/>
                </a:lnTo>
                <a:lnTo>
                  <a:pt x="224028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object 33">
            <a:extLst>
              <a:ext uri="{FF2B5EF4-FFF2-40B4-BE49-F238E27FC236}">
                <a16:creationId xmlns:a16="http://schemas.microsoft.com/office/drawing/2014/main" id="{1AC023E3-F49B-4E13-A5DB-5894876F70BC}"/>
              </a:ext>
            </a:extLst>
          </p:cNvPr>
          <p:cNvSpPr/>
          <p:nvPr/>
        </p:nvSpPr>
        <p:spPr>
          <a:xfrm>
            <a:off x="726616" y="2675213"/>
            <a:ext cx="400526" cy="114776"/>
          </a:xfrm>
          <a:custGeom>
            <a:avLst/>
            <a:gdLst/>
            <a:ahLst/>
            <a:cxnLst/>
            <a:rect l="l" t="t" r="r" b="b"/>
            <a:pathLst>
              <a:path w="534035" h="153035">
                <a:moveTo>
                  <a:pt x="266789" y="0"/>
                </a:moveTo>
                <a:lnTo>
                  <a:pt x="195865" y="2724"/>
                </a:lnTo>
                <a:lnTo>
                  <a:pt x="132134" y="10413"/>
                </a:lnTo>
                <a:lnTo>
                  <a:pt x="78140" y="22338"/>
                </a:lnTo>
                <a:lnTo>
                  <a:pt x="36424" y="37771"/>
                </a:lnTo>
                <a:lnTo>
                  <a:pt x="0" y="76251"/>
                </a:lnTo>
                <a:lnTo>
                  <a:pt x="9529" y="96516"/>
                </a:lnTo>
                <a:lnTo>
                  <a:pt x="78140" y="130153"/>
                </a:lnTo>
                <a:lnTo>
                  <a:pt x="132134" y="142072"/>
                </a:lnTo>
                <a:lnTo>
                  <a:pt x="195865" y="149757"/>
                </a:lnTo>
                <a:lnTo>
                  <a:pt x="266789" y="152479"/>
                </a:lnTo>
                <a:lnTo>
                  <a:pt x="337713" y="149757"/>
                </a:lnTo>
                <a:lnTo>
                  <a:pt x="401444" y="142072"/>
                </a:lnTo>
                <a:lnTo>
                  <a:pt x="455439" y="130153"/>
                </a:lnTo>
                <a:lnTo>
                  <a:pt x="497155" y="114725"/>
                </a:lnTo>
                <a:lnTo>
                  <a:pt x="533579" y="76251"/>
                </a:lnTo>
                <a:lnTo>
                  <a:pt x="524049" y="55985"/>
                </a:lnTo>
                <a:lnTo>
                  <a:pt x="455439" y="22338"/>
                </a:lnTo>
                <a:lnTo>
                  <a:pt x="401444" y="10413"/>
                </a:lnTo>
                <a:lnTo>
                  <a:pt x="337713" y="2724"/>
                </a:lnTo>
                <a:lnTo>
                  <a:pt x="266789" y="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object 35">
            <a:extLst>
              <a:ext uri="{FF2B5EF4-FFF2-40B4-BE49-F238E27FC236}">
                <a16:creationId xmlns:a16="http://schemas.microsoft.com/office/drawing/2014/main" id="{39238542-7DCD-4C88-878F-1E84E3F87655}"/>
              </a:ext>
            </a:extLst>
          </p:cNvPr>
          <p:cNvSpPr/>
          <p:nvPr/>
        </p:nvSpPr>
        <p:spPr>
          <a:xfrm>
            <a:off x="726616" y="2903915"/>
            <a:ext cx="400526" cy="171926"/>
          </a:xfrm>
          <a:custGeom>
            <a:avLst/>
            <a:gdLst/>
            <a:ahLst/>
            <a:cxnLst/>
            <a:rect l="l" t="t" r="r" b="b"/>
            <a:pathLst>
              <a:path w="534035" h="229235">
                <a:moveTo>
                  <a:pt x="0" y="0"/>
                </a:moveTo>
                <a:lnTo>
                  <a:pt x="0" y="152456"/>
                </a:lnTo>
                <a:lnTo>
                  <a:pt x="9572" y="172660"/>
                </a:lnTo>
                <a:lnTo>
                  <a:pt x="78369" y="206292"/>
                </a:lnTo>
                <a:lnTo>
                  <a:pt x="132406" y="218238"/>
                </a:lnTo>
                <a:lnTo>
                  <a:pt x="196078" y="225949"/>
                </a:lnTo>
                <a:lnTo>
                  <a:pt x="266789" y="228684"/>
                </a:lnTo>
                <a:lnTo>
                  <a:pt x="337501" y="225949"/>
                </a:lnTo>
                <a:lnTo>
                  <a:pt x="401172" y="218238"/>
                </a:lnTo>
                <a:lnTo>
                  <a:pt x="455209" y="206292"/>
                </a:lnTo>
                <a:lnTo>
                  <a:pt x="497019" y="190852"/>
                </a:lnTo>
                <a:lnTo>
                  <a:pt x="533579" y="152456"/>
                </a:lnTo>
                <a:lnTo>
                  <a:pt x="457353" y="152456"/>
                </a:lnTo>
                <a:lnTo>
                  <a:pt x="449552" y="151086"/>
                </a:lnTo>
                <a:lnTo>
                  <a:pt x="443537" y="147215"/>
                </a:lnTo>
                <a:lnTo>
                  <a:pt x="439666" y="141200"/>
                </a:lnTo>
                <a:lnTo>
                  <a:pt x="438297" y="133399"/>
                </a:lnTo>
                <a:lnTo>
                  <a:pt x="439666" y="125597"/>
                </a:lnTo>
                <a:lnTo>
                  <a:pt x="443537" y="119582"/>
                </a:lnTo>
                <a:lnTo>
                  <a:pt x="449552" y="115711"/>
                </a:lnTo>
                <a:lnTo>
                  <a:pt x="457353" y="114342"/>
                </a:lnTo>
                <a:lnTo>
                  <a:pt x="533579" y="114342"/>
                </a:lnTo>
                <a:lnTo>
                  <a:pt x="533579" y="76228"/>
                </a:lnTo>
                <a:lnTo>
                  <a:pt x="266789" y="76228"/>
                </a:lnTo>
                <a:lnTo>
                  <a:pt x="196078" y="73493"/>
                </a:lnTo>
                <a:lnTo>
                  <a:pt x="132406" y="65781"/>
                </a:lnTo>
                <a:lnTo>
                  <a:pt x="78369" y="53836"/>
                </a:lnTo>
                <a:lnTo>
                  <a:pt x="36560" y="38396"/>
                </a:lnTo>
                <a:lnTo>
                  <a:pt x="9572" y="20203"/>
                </a:lnTo>
                <a:lnTo>
                  <a:pt x="0" y="0"/>
                </a:lnTo>
                <a:close/>
              </a:path>
              <a:path w="534035" h="229235">
                <a:moveTo>
                  <a:pt x="533579" y="114342"/>
                </a:moveTo>
                <a:lnTo>
                  <a:pt x="457353" y="114342"/>
                </a:lnTo>
                <a:lnTo>
                  <a:pt x="465154" y="115711"/>
                </a:lnTo>
                <a:lnTo>
                  <a:pt x="471169" y="119582"/>
                </a:lnTo>
                <a:lnTo>
                  <a:pt x="475040" y="125597"/>
                </a:lnTo>
                <a:lnTo>
                  <a:pt x="476410" y="133399"/>
                </a:lnTo>
                <a:lnTo>
                  <a:pt x="475040" y="141200"/>
                </a:lnTo>
                <a:lnTo>
                  <a:pt x="471169" y="147215"/>
                </a:lnTo>
                <a:lnTo>
                  <a:pt x="465154" y="151086"/>
                </a:lnTo>
                <a:lnTo>
                  <a:pt x="457353" y="152456"/>
                </a:lnTo>
                <a:lnTo>
                  <a:pt x="533579" y="152456"/>
                </a:lnTo>
                <a:lnTo>
                  <a:pt x="533579" y="114342"/>
                </a:lnTo>
                <a:close/>
              </a:path>
              <a:path w="534035" h="229235">
                <a:moveTo>
                  <a:pt x="533579" y="0"/>
                </a:moveTo>
                <a:lnTo>
                  <a:pt x="497019" y="38396"/>
                </a:lnTo>
                <a:lnTo>
                  <a:pt x="455209" y="53836"/>
                </a:lnTo>
                <a:lnTo>
                  <a:pt x="401172" y="65781"/>
                </a:lnTo>
                <a:lnTo>
                  <a:pt x="337501" y="73493"/>
                </a:lnTo>
                <a:lnTo>
                  <a:pt x="266789" y="76228"/>
                </a:lnTo>
                <a:lnTo>
                  <a:pt x="533579" y="76228"/>
                </a:lnTo>
                <a:lnTo>
                  <a:pt x="533579" y="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object 36">
            <a:extLst>
              <a:ext uri="{FF2B5EF4-FFF2-40B4-BE49-F238E27FC236}">
                <a16:creationId xmlns:a16="http://schemas.microsoft.com/office/drawing/2014/main" id="{5F1D1B3B-B5A3-4806-BA4C-3EEB779C6DC7}"/>
              </a:ext>
            </a:extLst>
          </p:cNvPr>
          <p:cNvSpPr/>
          <p:nvPr/>
        </p:nvSpPr>
        <p:spPr>
          <a:xfrm>
            <a:off x="726616" y="3046843"/>
            <a:ext cx="400526" cy="171926"/>
          </a:xfrm>
          <a:custGeom>
            <a:avLst/>
            <a:gdLst/>
            <a:ahLst/>
            <a:cxnLst/>
            <a:rect l="l" t="t" r="r" b="b"/>
            <a:pathLst>
              <a:path w="534035" h="229235">
                <a:moveTo>
                  <a:pt x="0" y="0"/>
                </a:moveTo>
                <a:lnTo>
                  <a:pt x="0" y="152456"/>
                </a:lnTo>
                <a:lnTo>
                  <a:pt x="9572" y="172660"/>
                </a:lnTo>
                <a:lnTo>
                  <a:pt x="78369" y="206292"/>
                </a:lnTo>
                <a:lnTo>
                  <a:pt x="132406" y="218238"/>
                </a:lnTo>
                <a:lnTo>
                  <a:pt x="196078" y="225949"/>
                </a:lnTo>
                <a:lnTo>
                  <a:pt x="266789" y="228684"/>
                </a:lnTo>
                <a:lnTo>
                  <a:pt x="337501" y="225949"/>
                </a:lnTo>
                <a:lnTo>
                  <a:pt x="401172" y="218238"/>
                </a:lnTo>
                <a:lnTo>
                  <a:pt x="455209" y="206292"/>
                </a:lnTo>
                <a:lnTo>
                  <a:pt x="497019" y="190852"/>
                </a:lnTo>
                <a:lnTo>
                  <a:pt x="533579" y="152456"/>
                </a:lnTo>
                <a:lnTo>
                  <a:pt x="457353" y="152456"/>
                </a:lnTo>
                <a:lnTo>
                  <a:pt x="449552" y="151086"/>
                </a:lnTo>
                <a:lnTo>
                  <a:pt x="443537" y="147215"/>
                </a:lnTo>
                <a:lnTo>
                  <a:pt x="439666" y="141200"/>
                </a:lnTo>
                <a:lnTo>
                  <a:pt x="438297" y="133399"/>
                </a:lnTo>
                <a:lnTo>
                  <a:pt x="439666" y="125597"/>
                </a:lnTo>
                <a:lnTo>
                  <a:pt x="443537" y="119582"/>
                </a:lnTo>
                <a:lnTo>
                  <a:pt x="449552" y="115711"/>
                </a:lnTo>
                <a:lnTo>
                  <a:pt x="457353" y="114342"/>
                </a:lnTo>
                <a:lnTo>
                  <a:pt x="533579" y="114342"/>
                </a:lnTo>
                <a:lnTo>
                  <a:pt x="533579" y="76228"/>
                </a:lnTo>
                <a:lnTo>
                  <a:pt x="266789" y="76228"/>
                </a:lnTo>
                <a:lnTo>
                  <a:pt x="196078" y="73493"/>
                </a:lnTo>
                <a:lnTo>
                  <a:pt x="132406" y="65781"/>
                </a:lnTo>
                <a:lnTo>
                  <a:pt x="78369" y="53836"/>
                </a:lnTo>
                <a:lnTo>
                  <a:pt x="36560" y="38396"/>
                </a:lnTo>
                <a:lnTo>
                  <a:pt x="9572" y="20203"/>
                </a:lnTo>
                <a:lnTo>
                  <a:pt x="0" y="0"/>
                </a:lnTo>
                <a:close/>
              </a:path>
              <a:path w="534035" h="229235">
                <a:moveTo>
                  <a:pt x="533579" y="114342"/>
                </a:moveTo>
                <a:lnTo>
                  <a:pt x="457353" y="114342"/>
                </a:lnTo>
                <a:lnTo>
                  <a:pt x="465154" y="115711"/>
                </a:lnTo>
                <a:lnTo>
                  <a:pt x="471169" y="119582"/>
                </a:lnTo>
                <a:lnTo>
                  <a:pt x="475040" y="125597"/>
                </a:lnTo>
                <a:lnTo>
                  <a:pt x="476410" y="133399"/>
                </a:lnTo>
                <a:lnTo>
                  <a:pt x="475040" y="141200"/>
                </a:lnTo>
                <a:lnTo>
                  <a:pt x="471169" y="147215"/>
                </a:lnTo>
                <a:lnTo>
                  <a:pt x="465154" y="151086"/>
                </a:lnTo>
                <a:lnTo>
                  <a:pt x="457353" y="152456"/>
                </a:lnTo>
                <a:lnTo>
                  <a:pt x="533579" y="152456"/>
                </a:lnTo>
                <a:lnTo>
                  <a:pt x="533579" y="114342"/>
                </a:lnTo>
                <a:close/>
              </a:path>
              <a:path w="534035" h="229235">
                <a:moveTo>
                  <a:pt x="533579" y="0"/>
                </a:moveTo>
                <a:lnTo>
                  <a:pt x="497019" y="38396"/>
                </a:lnTo>
                <a:lnTo>
                  <a:pt x="455209" y="53836"/>
                </a:lnTo>
                <a:lnTo>
                  <a:pt x="401172" y="65781"/>
                </a:lnTo>
                <a:lnTo>
                  <a:pt x="337501" y="73493"/>
                </a:lnTo>
                <a:lnTo>
                  <a:pt x="266789" y="76228"/>
                </a:lnTo>
                <a:lnTo>
                  <a:pt x="533579" y="76228"/>
                </a:lnTo>
                <a:lnTo>
                  <a:pt x="533579" y="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D469A255-F75A-43A1-A97F-F23E34FB239A}"/>
              </a:ext>
            </a:extLst>
          </p:cNvPr>
          <p:cNvSpPr txBox="1"/>
          <p:nvPr/>
        </p:nvSpPr>
        <p:spPr>
          <a:xfrm>
            <a:off x="5360669" y="1449746"/>
            <a:ext cx="2801778" cy="852317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180975" algn="l"/>
              </a:tabLst>
              <a:defRPr/>
            </a:pP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Stratified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</a:t>
            </a: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Random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</a:t>
            </a: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Sampling</a:t>
            </a:r>
            <a:endParaRPr kumimoji="0" lang="pt-PT" sz="1500" b="0" i="0" u="none" strike="noStrike" kern="0" cap="none" spc="-4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Ubuntu" panose="020B0604020202020204" charset="0"/>
              <a:cs typeface="Calibri"/>
              <a:sym typeface="Arial"/>
            </a:endParaRPr>
          </a:p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180975" algn="l"/>
              </a:tabLst>
              <a:defRPr/>
            </a:pP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using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</a:t>
            </a:r>
          </a:p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180975" algn="l"/>
              </a:tabLst>
              <a:defRPr/>
            </a:pP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Probabilistic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</a:t>
            </a: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Sampling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 panose="020B0604020202020204" charset="0"/>
              <a:cs typeface="Calibri"/>
              <a:sym typeface="Arial"/>
            </a:endParaRPr>
          </a:p>
        </p:txBody>
      </p:sp>
      <p:sp>
        <p:nvSpPr>
          <p:cNvPr id="21" name="object 34">
            <a:extLst>
              <a:ext uri="{FF2B5EF4-FFF2-40B4-BE49-F238E27FC236}">
                <a16:creationId xmlns:a16="http://schemas.microsoft.com/office/drawing/2014/main" id="{9C71DAED-081C-4FD6-B851-C0991EB94A72}"/>
              </a:ext>
            </a:extLst>
          </p:cNvPr>
          <p:cNvSpPr/>
          <p:nvPr/>
        </p:nvSpPr>
        <p:spPr>
          <a:xfrm>
            <a:off x="726424" y="2762692"/>
            <a:ext cx="400526" cy="171926"/>
          </a:xfrm>
          <a:custGeom>
            <a:avLst/>
            <a:gdLst/>
            <a:ahLst/>
            <a:cxnLst/>
            <a:rect l="l" t="t" r="r" b="b"/>
            <a:pathLst>
              <a:path w="534035" h="229235">
                <a:moveTo>
                  <a:pt x="0" y="0"/>
                </a:moveTo>
                <a:lnTo>
                  <a:pt x="0" y="152456"/>
                </a:lnTo>
                <a:lnTo>
                  <a:pt x="9572" y="172660"/>
                </a:lnTo>
                <a:lnTo>
                  <a:pt x="78369" y="206292"/>
                </a:lnTo>
                <a:lnTo>
                  <a:pt x="132406" y="218238"/>
                </a:lnTo>
                <a:lnTo>
                  <a:pt x="196078" y="225949"/>
                </a:lnTo>
                <a:lnTo>
                  <a:pt x="266789" y="228684"/>
                </a:lnTo>
                <a:lnTo>
                  <a:pt x="337501" y="225949"/>
                </a:lnTo>
                <a:lnTo>
                  <a:pt x="401172" y="218238"/>
                </a:lnTo>
                <a:lnTo>
                  <a:pt x="455209" y="206292"/>
                </a:lnTo>
                <a:lnTo>
                  <a:pt x="497019" y="190852"/>
                </a:lnTo>
                <a:lnTo>
                  <a:pt x="533579" y="152456"/>
                </a:lnTo>
                <a:lnTo>
                  <a:pt x="457353" y="152456"/>
                </a:lnTo>
                <a:lnTo>
                  <a:pt x="449552" y="151086"/>
                </a:lnTo>
                <a:lnTo>
                  <a:pt x="443537" y="147215"/>
                </a:lnTo>
                <a:lnTo>
                  <a:pt x="439666" y="141200"/>
                </a:lnTo>
                <a:lnTo>
                  <a:pt x="438297" y="133399"/>
                </a:lnTo>
                <a:lnTo>
                  <a:pt x="439666" y="125597"/>
                </a:lnTo>
                <a:lnTo>
                  <a:pt x="443537" y="119582"/>
                </a:lnTo>
                <a:lnTo>
                  <a:pt x="449552" y="115711"/>
                </a:lnTo>
                <a:lnTo>
                  <a:pt x="457353" y="114342"/>
                </a:lnTo>
                <a:lnTo>
                  <a:pt x="533579" y="114342"/>
                </a:lnTo>
                <a:lnTo>
                  <a:pt x="533579" y="76228"/>
                </a:lnTo>
                <a:lnTo>
                  <a:pt x="266789" y="76228"/>
                </a:lnTo>
                <a:lnTo>
                  <a:pt x="196078" y="73493"/>
                </a:lnTo>
                <a:lnTo>
                  <a:pt x="132406" y="65781"/>
                </a:lnTo>
                <a:lnTo>
                  <a:pt x="78369" y="53836"/>
                </a:lnTo>
                <a:lnTo>
                  <a:pt x="36560" y="38396"/>
                </a:lnTo>
                <a:lnTo>
                  <a:pt x="9572" y="20203"/>
                </a:lnTo>
                <a:lnTo>
                  <a:pt x="0" y="0"/>
                </a:lnTo>
                <a:close/>
              </a:path>
              <a:path w="534035" h="229235">
                <a:moveTo>
                  <a:pt x="533579" y="114342"/>
                </a:moveTo>
                <a:lnTo>
                  <a:pt x="457353" y="114342"/>
                </a:lnTo>
                <a:lnTo>
                  <a:pt x="465154" y="115711"/>
                </a:lnTo>
                <a:lnTo>
                  <a:pt x="471169" y="119582"/>
                </a:lnTo>
                <a:lnTo>
                  <a:pt x="475040" y="125597"/>
                </a:lnTo>
                <a:lnTo>
                  <a:pt x="476410" y="133399"/>
                </a:lnTo>
                <a:lnTo>
                  <a:pt x="475040" y="141200"/>
                </a:lnTo>
                <a:lnTo>
                  <a:pt x="471169" y="147215"/>
                </a:lnTo>
                <a:lnTo>
                  <a:pt x="465154" y="151086"/>
                </a:lnTo>
                <a:lnTo>
                  <a:pt x="457353" y="152456"/>
                </a:lnTo>
                <a:lnTo>
                  <a:pt x="533579" y="152456"/>
                </a:lnTo>
                <a:lnTo>
                  <a:pt x="533579" y="114342"/>
                </a:lnTo>
                <a:close/>
              </a:path>
              <a:path w="534035" h="229235">
                <a:moveTo>
                  <a:pt x="533579" y="0"/>
                </a:moveTo>
                <a:lnTo>
                  <a:pt x="497019" y="38396"/>
                </a:lnTo>
                <a:lnTo>
                  <a:pt x="455209" y="53836"/>
                </a:lnTo>
                <a:lnTo>
                  <a:pt x="401172" y="65781"/>
                </a:lnTo>
                <a:lnTo>
                  <a:pt x="337501" y="73493"/>
                </a:lnTo>
                <a:lnTo>
                  <a:pt x="266789" y="76228"/>
                </a:lnTo>
                <a:lnTo>
                  <a:pt x="533579" y="76228"/>
                </a:lnTo>
                <a:lnTo>
                  <a:pt x="533579" y="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object 37">
            <a:extLst>
              <a:ext uri="{FF2B5EF4-FFF2-40B4-BE49-F238E27FC236}">
                <a16:creationId xmlns:a16="http://schemas.microsoft.com/office/drawing/2014/main" id="{7B49C3A2-7FBB-4E6C-81D2-E8CB61DCCB9C}"/>
              </a:ext>
            </a:extLst>
          </p:cNvPr>
          <p:cNvSpPr txBox="1"/>
          <p:nvPr/>
        </p:nvSpPr>
        <p:spPr>
          <a:xfrm>
            <a:off x="5337999" y="2627687"/>
            <a:ext cx="2801778" cy="852317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180975" algn="l"/>
              </a:tabLst>
              <a:defRPr/>
            </a:pPr>
            <a:r>
              <a:rPr kumimoji="0" lang="pt-PT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CATI</a:t>
            </a:r>
          </a:p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180975" algn="l"/>
              </a:tabLst>
              <a:defRPr/>
            </a:pPr>
            <a:r>
              <a:rPr kumimoji="0" lang="pt-PT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+</a:t>
            </a:r>
          </a:p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180975" algn="l"/>
              </a:tabLst>
              <a:defRPr/>
            </a:pPr>
            <a:r>
              <a:rPr kumimoji="0" lang="pt-PT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RDD 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 panose="020B0604020202020204" charset="0"/>
              <a:cs typeface="Calibri"/>
              <a:sym typeface="Arial"/>
            </a:endParaRPr>
          </a:p>
        </p:txBody>
      </p:sp>
      <p:sp>
        <p:nvSpPr>
          <p:cNvPr id="23" name="object 37">
            <a:extLst>
              <a:ext uri="{FF2B5EF4-FFF2-40B4-BE49-F238E27FC236}">
                <a16:creationId xmlns:a16="http://schemas.microsoft.com/office/drawing/2014/main" id="{4505418D-DF35-4387-8DB2-7D5ACE9A5575}"/>
              </a:ext>
            </a:extLst>
          </p:cNvPr>
          <p:cNvSpPr txBox="1"/>
          <p:nvPr/>
        </p:nvSpPr>
        <p:spPr>
          <a:xfrm>
            <a:off x="4738567" y="3885426"/>
            <a:ext cx="4045981" cy="570188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180975" algn="l"/>
              </a:tabLst>
              <a:defRPr/>
            </a:pP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Motivate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</a:t>
            </a: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interviewers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to </a:t>
            </a: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give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</a:t>
            </a: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honest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</a:t>
            </a: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answers</a:t>
            </a:r>
            <a:endParaRPr kumimoji="0" lang="pt-PT" sz="1500" b="0" i="0" u="none" strike="noStrike" kern="0" cap="none" spc="-4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Ubuntu" panose="020B0604020202020204" charset="0"/>
              <a:cs typeface="Calibri"/>
              <a:sym typeface="Arial"/>
            </a:endParaRPr>
          </a:p>
          <a:p>
            <a:pPr marL="9525" marR="0" lvl="0" indent="0" algn="ctr" defTabSz="914400" rtl="0" eaLnBrk="1" fontAlgn="auto" latinLnBrk="0" hangingPunct="1">
              <a:lnSpc>
                <a:spcPct val="1000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180975" algn="l"/>
              </a:tabLst>
              <a:defRPr/>
            </a:pP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Correctly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upload </a:t>
            </a: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answers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to </a:t>
            </a:r>
            <a:r>
              <a:rPr kumimoji="0" lang="pt-PT" sz="1500" b="0" i="0" u="none" strike="noStrike" kern="0" cap="none" spc="-4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the</a:t>
            </a:r>
            <a:r>
              <a:rPr kumimoji="0" lang="pt-PT" sz="1500" b="0" i="0" u="none" strike="noStrike" kern="0" cap="none" spc="-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Ubuntu" panose="020B0604020202020204" charset="0"/>
                <a:cs typeface="Calibri"/>
                <a:sym typeface="Arial"/>
              </a:rPr>
              <a:t> software</a:t>
            </a:r>
          </a:p>
        </p:txBody>
      </p:sp>
      <p:pic>
        <p:nvPicPr>
          <p:cNvPr id="3" name="Gráfico 2" descr="Engrenagens">
            <a:extLst>
              <a:ext uri="{FF2B5EF4-FFF2-40B4-BE49-F238E27FC236}">
                <a16:creationId xmlns:a16="http://schemas.microsoft.com/office/drawing/2014/main" id="{DC82A5B1-F943-4764-AF7D-B731E9457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1516" y="3720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3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err="1">
                <a:latin typeface="Ubuntu" panose="020B0604020202020204" charset="0"/>
              </a:rPr>
              <a:t>Sampling</a:t>
            </a:r>
            <a:r>
              <a:rPr lang="pt-PT" sz="2400" dirty="0">
                <a:latin typeface="Ubuntu" panose="020B0604020202020204" charset="0"/>
              </a:rPr>
              <a:t> </a:t>
            </a:r>
            <a:r>
              <a:rPr lang="pt-PT" sz="2400" dirty="0" err="1">
                <a:latin typeface="Ubuntu" panose="020B0604020202020204" charset="0"/>
              </a:rPr>
              <a:t>Plan</a:t>
            </a:r>
            <a:r>
              <a:rPr lang="pt-PT" sz="2400" dirty="0">
                <a:latin typeface="Ubuntu" panose="020B0604020202020204" charset="0"/>
              </a:rPr>
              <a:t> (</a:t>
            </a:r>
            <a:r>
              <a:rPr lang="pt-PT" sz="2400" dirty="0" err="1">
                <a:latin typeface="Ubuntu" panose="020B0604020202020204" charset="0"/>
              </a:rPr>
              <a:t>our</a:t>
            </a:r>
            <a:r>
              <a:rPr lang="pt-PT" sz="2400" dirty="0">
                <a:latin typeface="Ubuntu" panose="020B0604020202020204" charset="0"/>
              </a:rPr>
              <a:t> </a:t>
            </a:r>
            <a:r>
              <a:rPr lang="pt-PT" sz="2400" dirty="0" err="1">
                <a:latin typeface="Ubuntu" panose="020B0604020202020204" charset="0"/>
              </a:rPr>
              <a:t>study</a:t>
            </a:r>
            <a:r>
              <a:rPr lang="pt-PT" sz="2400" dirty="0">
                <a:latin typeface="Ubuntu" panose="020B0604020202020204" charset="0"/>
              </a:rPr>
              <a:t>)</a:t>
            </a:r>
            <a:endParaRPr sz="2400" dirty="0">
              <a:latin typeface="Ubuntu" panose="020B0604020202020204" charset="0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8" name="Picture 2" descr="Veond App ofertas e experiências vegan e vegetarianas">
            <a:extLst>
              <a:ext uri="{FF2B5EF4-FFF2-40B4-BE49-F238E27FC236}">
                <a16:creationId xmlns:a16="http://schemas.microsoft.com/office/drawing/2014/main" id="{76D8EE37-B603-4BC3-9384-D949ED5BA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DC589EB0-887A-497E-B531-87A7D00AD8FA}"/>
              </a:ext>
            </a:extLst>
          </p:cNvPr>
          <p:cNvSpPr/>
          <p:nvPr/>
        </p:nvSpPr>
        <p:spPr>
          <a:xfrm>
            <a:off x="1848992" y="1364751"/>
            <a:ext cx="6978015" cy="1011555"/>
          </a:xfrm>
          <a:custGeom>
            <a:avLst/>
            <a:gdLst/>
            <a:ahLst/>
            <a:cxnLst/>
            <a:rect l="l" t="t" r="r" b="b"/>
            <a:pathLst>
              <a:path w="9304020" h="1348739">
                <a:moveTo>
                  <a:pt x="0" y="1348739"/>
                </a:moveTo>
                <a:lnTo>
                  <a:pt x="9304020" y="1348739"/>
                </a:lnTo>
                <a:lnTo>
                  <a:pt x="9304020" y="0"/>
                </a:lnTo>
                <a:lnTo>
                  <a:pt x="0" y="0"/>
                </a:lnTo>
                <a:lnTo>
                  <a:pt x="0" y="1348739"/>
                </a:lnTo>
                <a:close/>
              </a:path>
            </a:pathLst>
          </a:custGeom>
          <a:solidFill>
            <a:srgbClr val="B7DFA8">
              <a:alpha val="39999"/>
            </a:srgbClr>
          </a:solidFill>
        </p:spPr>
        <p:txBody>
          <a:bodyPr wrap="square" lIns="0" tIns="0" rIns="0" bIns="0" rtlCol="0"/>
          <a:lstStyle/>
          <a:p>
            <a:endParaRPr sz="1050">
              <a:latin typeface="Ubuntu" panose="020B060402020202020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EFE4039-B526-4712-AA14-FB6E784677A9}"/>
              </a:ext>
            </a:extLst>
          </p:cNvPr>
          <p:cNvSpPr/>
          <p:nvPr/>
        </p:nvSpPr>
        <p:spPr>
          <a:xfrm>
            <a:off x="1848992" y="2558043"/>
            <a:ext cx="6978015" cy="1011555"/>
          </a:xfrm>
          <a:custGeom>
            <a:avLst/>
            <a:gdLst/>
            <a:ahLst/>
            <a:cxnLst/>
            <a:rect l="l" t="t" r="r" b="b"/>
            <a:pathLst>
              <a:path w="9304020" h="1348739">
                <a:moveTo>
                  <a:pt x="0" y="1348739"/>
                </a:moveTo>
                <a:lnTo>
                  <a:pt x="9304020" y="1348739"/>
                </a:lnTo>
                <a:lnTo>
                  <a:pt x="9304020" y="0"/>
                </a:lnTo>
                <a:lnTo>
                  <a:pt x="0" y="0"/>
                </a:lnTo>
                <a:lnTo>
                  <a:pt x="0" y="1348739"/>
                </a:lnTo>
                <a:close/>
              </a:path>
            </a:pathLst>
          </a:custGeom>
          <a:solidFill>
            <a:srgbClr val="D2E7A9">
              <a:alpha val="39999"/>
            </a:srgbClr>
          </a:solidFill>
        </p:spPr>
        <p:txBody>
          <a:bodyPr wrap="square" lIns="0" tIns="0" rIns="0" bIns="0" rtlCol="0"/>
          <a:lstStyle/>
          <a:p>
            <a:endParaRPr sz="1050">
              <a:latin typeface="Ubuntu" panose="020B060402020202020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56FE450-7CCB-44E3-B8AF-25D055138F0E}"/>
              </a:ext>
            </a:extLst>
          </p:cNvPr>
          <p:cNvSpPr/>
          <p:nvPr/>
        </p:nvSpPr>
        <p:spPr>
          <a:xfrm>
            <a:off x="1848992" y="3750192"/>
            <a:ext cx="6978015" cy="1011555"/>
          </a:xfrm>
          <a:custGeom>
            <a:avLst/>
            <a:gdLst/>
            <a:ahLst/>
            <a:cxnLst/>
            <a:rect l="l" t="t" r="r" b="b"/>
            <a:pathLst>
              <a:path w="9304020" h="1348739">
                <a:moveTo>
                  <a:pt x="0" y="1348739"/>
                </a:moveTo>
                <a:lnTo>
                  <a:pt x="9304020" y="1348739"/>
                </a:lnTo>
                <a:lnTo>
                  <a:pt x="9304020" y="0"/>
                </a:lnTo>
                <a:lnTo>
                  <a:pt x="0" y="0"/>
                </a:lnTo>
                <a:lnTo>
                  <a:pt x="0" y="1348739"/>
                </a:lnTo>
                <a:close/>
              </a:path>
            </a:pathLst>
          </a:custGeom>
          <a:solidFill>
            <a:srgbClr val="F1F5D7">
              <a:alpha val="3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27">
            <a:extLst>
              <a:ext uri="{FF2B5EF4-FFF2-40B4-BE49-F238E27FC236}">
                <a16:creationId xmlns:a16="http://schemas.microsoft.com/office/drawing/2014/main" id="{BAE418B3-1244-4CC6-8A77-70B6F389A2CD}"/>
              </a:ext>
            </a:extLst>
          </p:cNvPr>
          <p:cNvSpPr txBox="1"/>
          <p:nvPr/>
        </p:nvSpPr>
        <p:spPr>
          <a:xfrm>
            <a:off x="2152174" y="1678504"/>
            <a:ext cx="2198370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algn="ctr">
              <a:spcBef>
                <a:spcPts val="71"/>
              </a:spcBef>
            </a:pPr>
            <a:r>
              <a:rPr lang="pt-PT" sz="2100" b="1" spc="-8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Sample </a:t>
            </a:r>
            <a:r>
              <a:rPr lang="pt-PT" sz="2100" b="1" spc="-8" dirty="0" err="1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Selection</a:t>
            </a:r>
            <a:endParaRPr sz="2100" dirty="0">
              <a:latin typeface="Ubuntu" panose="020B0604020202020204" charset="0"/>
              <a:cs typeface="Calibri"/>
            </a:endParaRPr>
          </a:p>
        </p:txBody>
      </p:sp>
      <p:sp>
        <p:nvSpPr>
          <p:cNvPr id="13" name="object 29">
            <a:extLst>
              <a:ext uri="{FF2B5EF4-FFF2-40B4-BE49-F238E27FC236}">
                <a16:creationId xmlns:a16="http://schemas.microsoft.com/office/drawing/2014/main" id="{A9D5E755-B01B-4D69-8EAE-44B8B8F0AEBD}"/>
              </a:ext>
            </a:extLst>
          </p:cNvPr>
          <p:cNvSpPr txBox="1"/>
          <p:nvPr/>
        </p:nvSpPr>
        <p:spPr>
          <a:xfrm>
            <a:off x="2202466" y="2882940"/>
            <a:ext cx="2098358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algn="ctr">
              <a:spcBef>
                <a:spcPts val="71"/>
              </a:spcBef>
            </a:pPr>
            <a:r>
              <a:rPr lang="pt-PT" sz="2100" b="1" spc="-11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Data </a:t>
            </a:r>
            <a:r>
              <a:rPr lang="pt-PT" sz="2100" b="1" spc="-11" dirty="0" err="1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Collection</a:t>
            </a:r>
            <a:endParaRPr sz="2100" dirty="0">
              <a:latin typeface="Ubuntu" panose="020B0604020202020204" charset="0"/>
              <a:cs typeface="Calibri"/>
            </a:endParaRPr>
          </a:p>
        </p:txBody>
      </p:sp>
      <p:sp>
        <p:nvSpPr>
          <p:cNvPr id="14" name="object 30">
            <a:extLst>
              <a:ext uri="{FF2B5EF4-FFF2-40B4-BE49-F238E27FC236}">
                <a16:creationId xmlns:a16="http://schemas.microsoft.com/office/drawing/2014/main" id="{0BEC017E-530F-4AD0-A43D-8189D3869FAF}"/>
              </a:ext>
            </a:extLst>
          </p:cNvPr>
          <p:cNvSpPr txBox="1"/>
          <p:nvPr/>
        </p:nvSpPr>
        <p:spPr>
          <a:xfrm>
            <a:off x="2606707" y="4084863"/>
            <a:ext cx="128930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b="1" i="1" spc="-4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Fieldwork</a:t>
            </a:r>
            <a:endParaRPr sz="2100" dirty="0">
              <a:latin typeface="Ubuntu" panose="020B0604020202020204" charset="0"/>
              <a:cs typeface="Calibri"/>
            </a:endParaRPr>
          </a:p>
        </p:txBody>
      </p:sp>
      <p:sp>
        <p:nvSpPr>
          <p:cNvPr id="15" name="object 31">
            <a:extLst>
              <a:ext uri="{FF2B5EF4-FFF2-40B4-BE49-F238E27FC236}">
                <a16:creationId xmlns:a16="http://schemas.microsoft.com/office/drawing/2014/main" id="{12F7DB8B-E3AB-4FFA-AFB5-C1722734CC2A}"/>
              </a:ext>
            </a:extLst>
          </p:cNvPr>
          <p:cNvSpPr/>
          <p:nvPr/>
        </p:nvSpPr>
        <p:spPr>
          <a:xfrm>
            <a:off x="758571" y="1405898"/>
            <a:ext cx="336232" cy="895350"/>
          </a:xfrm>
          <a:custGeom>
            <a:avLst/>
            <a:gdLst/>
            <a:ahLst/>
            <a:cxnLst/>
            <a:rect l="l" t="t" r="r" b="b"/>
            <a:pathLst>
              <a:path w="448310" h="1193800">
                <a:moveTo>
                  <a:pt x="348488" y="422909"/>
                </a:moveTo>
                <a:lnTo>
                  <a:pt x="99568" y="422909"/>
                </a:lnTo>
                <a:lnTo>
                  <a:pt x="97409" y="1138554"/>
                </a:lnTo>
                <a:lnTo>
                  <a:pt x="101665" y="1159859"/>
                </a:lnTo>
                <a:lnTo>
                  <a:pt x="113268" y="1177258"/>
                </a:lnTo>
                <a:lnTo>
                  <a:pt x="130466" y="1188989"/>
                </a:lnTo>
                <a:lnTo>
                  <a:pt x="151510" y="1193291"/>
                </a:lnTo>
                <a:lnTo>
                  <a:pt x="172608" y="1188989"/>
                </a:lnTo>
                <a:lnTo>
                  <a:pt x="189801" y="1177258"/>
                </a:lnTo>
                <a:lnTo>
                  <a:pt x="201374" y="1159859"/>
                </a:lnTo>
                <a:lnTo>
                  <a:pt x="205613" y="1138554"/>
                </a:lnTo>
                <a:lnTo>
                  <a:pt x="205613" y="701039"/>
                </a:lnTo>
                <a:lnTo>
                  <a:pt x="347698" y="701039"/>
                </a:lnTo>
                <a:lnTo>
                  <a:pt x="348488" y="422909"/>
                </a:lnTo>
                <a:close/>
              </a:path>
              <a:path w="448310" h="1193800">
                <a:moveTo>
                  <a:pt x="347698" y="701039"/>
                </a:moveTo>
                <a:lnTo>
                  <a:pt x="238124" y="701039"/>
                </a:lnTo>
                <a:lnTo>
                  <a:pt x="238124" y="1138554"/>
                </a:lnTo>
                <a:lnTo>
                  <a:pt x="242381" y="1159859"/>
                </a:lnTo>
                <a:lnTo>
                  <a:pt x="253984" y="1177258"/>
                </a:lnTo>
                <a:lnTo>
                  <a:pt x="271182" y="1188989"/>
                </a:lnTo>
                <a:lnTo>
                  <a:pt x="292227" y="1193291"/>
                </a:lnTo>
                <a:lnTo>
                  <a:pt x="313344" y="1188989"/>
                </a:lnTo>
                <a:lnTo>
                  <a:pt x="330581" y="1177258"/>
                </a:lnTo>
                <a:lnTo>
                  <a:pt x="342197" y="1159859"/>
                </a:lnTo>
                <a:lnTo>
                  <a:pt x="346455" y="1138554"/>
                </a:lnTo>
                <a:lnTo>
                  <a:pt x="347698" y="701039"/>
                </a:lnTo>
                <a:close/>
              </a:path>
              <a:path w="448310" h="1193800">
                <a:moveTo>
                  <a:pt x="363728" y="228345"/>
                </a:moveTo>
                <a:lnTo>
                  <a:pt x="84328" y="228345"/>
                </a:lnTo>
                <a:lnTo>
                  <a:pt x="51488" y="235035"/>
                </a:lnTo>
                <a:lnTo>
                  <a:pt x="24685" y="253285"/>
                </a:lnTo>
                <a:lnTo>
                  <a:pt x="6621" y="280370"/>
                </a:lnTo>
                <a:lnTo>
                  <a:pt x="0" y="313563"/>
                </a:lnTo>
                <a:lnTo>
                  <a:pt x="0" y="627633"/>
                </a:lnTo>
                <a:lnTo>
                  <a:pt x="3409" y="644713"/>
                </a:lnTo>
                <a:lnTo>
                  <a:pt x="12700" y="658637"/>
                </a:lnTo>
                <a:lnTo>
                  <a:pt x="26467" y="668014"/>
                </a:lnTo>
                <a:lnTo>
                  <a:pt x="43306" y="671449"/>
                </a:lnTo>
                <a:lnTo>
                  <a:pt x="60146" y="668014"/>
                </a:lnTo>
                <a:lnTo>
                  <a:pt x="73913" y="658637"/>
                </a:lnTo>
                <a:lnTo>
                  <a:pt x="83204" y="644713"/>
                </a:lnTo>
                <a:lnTo>
                  <a:pt x="86613" y="627633"/>
                </a:lnTo>
                <a:lnTo>
                  <a:pt x="86613" y="422909"/>
                </a:lnTo>
                <a:lnTo>
                  <a:pt x="448055" y="422909"/>
                </a:lnTo>
                <a:lnTo>
                  <a:pt x="448055" y="313563"/>
                </a:lnTo>
                <a:lnTo>
                  <a:pt x="441434" y="280370"/>
                </a:lnTo>
                <a:lnTo>
                  <a:pt x="423370" y="253285"/>
                </a:lnTo>
                <a:lnTo>
                  <a:pt x="396567" y="235035"/>
                </a:lnTo>
                <a:lnTo>
                  <a:pt x="363728" y="228345"/>
                </a:lnTo>
                <a:close/>
              </a:path>
              <a:path w="448310" h="1193800">
                <a:moveTo>
                  <a:pt x="448055" y="422909"/>
                </a:moveTo>
                <a:lnTo>
                  <a:pt x="361441" y="422909"/>
                </a:lnTo>
                <a:lnTo>
                  <a:pt x="361441" y="627633"/>
                </a:lnTo>
                <a:lnTo>
                  <a:pt x="364851" y="644713"/>
                </a:lnTo>
                <a:lnTo>
                  <a:pt x="374141" y="658637"/>
                </a:lnTo>
                <a:lnTo>
                  <a:pt x="387909" y="668014"/>
                </a:lnTo>
                <a:lnTo>
                  <a:pt x="404748" y="671449"/>
                </a:lnTo>
                <a:lnTo>
                  <a:pt x="421588" y="668014"/>
                </a:lnTo>
                <a:lnTo>
                  <a:pt x="435355" y="658637"/>
                </a:lnTo>
                <a:lnTo>
                  <a:pt x="444646" y="644713"/>
                </a:lnTo>
                <a:lnTo>
                  <a:pt x="448055" y="627633"/>
                </a:lnTo>
                <a:lnTo>
                  <a:pt x="448055" y="422909"/>
                </a:lnTo>
                <a:close/>
              </a:path>
              <a:path w="448310" h="1193800">
                <a:moveTo>
                  <a:pt x="224028" y="0"/>
                </a:moveTo>
                <a:lnTo>
                  <a:pt x="184544" y="8068"/>
                </a:lnTo>
                <a:lnTo>
                  <a:pt x="152288" y="30067"/>
                </a:lnTo>
                <a:lnTo>
                  <a:pt x="130534" y="62686"/>
                </a:lnTo>
                <a:lnTo>
                  <a:pt x="122554" y="102615"/>
                </a:lnTo>
                <a:lnTo>
                  <a:pt x="130534" y="142545"/>
                </a:lnTo>
                <a:lnTo>
                  <a:pt x="152288" y="175164"/>
                </a:lnTo>
                <a:lnTo>
                  <a:pt x="184544" y="197163"/>
                </a:lnTo>
                <a:lnTo>
                  <a:pt x="224028" y="205231"/>
                </a:lnTo>
                <a:lnTo>
                  <a:pt x="263511" y="197163"/>
                </a:lnTo>
                <a:lnTo>
                  <a:pt x="295767" y="175164"/>
                </a:lnTo>
                <a:lnTo>
                  <a:pt x="317521" y="142545"/>
                </a:lnTo>
                <a:lnTo>
                  <a:pt x="325501" y="102615"/>
                </a:lnTo>
                <a:lnTo>
                  <a:pt x="317521" y="62686"/>
                </a:lnTo>
                <a:lnTo>
                  <a:pt x="295767" y="30067"/>
                </a:lnTo>
                <a:lnTo>
                  <a:pt x="263511" y="8068"/>
                </a:lnTo>
                <a:lnTo>
                  <a:pt x="224028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33">
            <a:extLst>
              <a:ext uri="{FF2B5EF4-FFF2-40B4-BE49-F238E27FC236}">
                <a16:creationId xmlns:a16="http://schemas.microsoft.com/office/drawing/2014/main" id="{1AC023E3-F49B-4E13-A5DB-5894876F70BC}"/>
              </a:ext>
            </a:extLst>
          </p:cNvPr>
          <p:cNvSpPr/>
          <p:nvPr/>
        </p:nvSpPr>
        <p:spPr>
          <a:xfrm>
            <a:off x="726616" y="2675213"/>
            <a:ext cx="400526" cy="114776"/>
          </a:xfrm>
          <a:custGeom>
            <a:avLst/>
            <a:gdLst/>
            <a:ahLst/>
            <a:cxnLst/>
            <a:rect l="l" t="t" r="r" b="b"/>
            <a:pathLst>
              <a:path w="534035" h="153035">
                <a:moveTo>
                  <a:pt x="266789" y="0"/>
                </a:moveTo>
                <a:lnTo>
                  <a:pt x="195865" y="2724"/>
                </a:lnTo>
                <a:lnTo>
                  <a:pt x="132134" y="10413"/>
                </a:lnTo>
                <a:lnTo>
                  <a:pt x="78140" y="22338"/>
                </a:lnTo>
                <a:lnTo>
                  <a:pt x="36424" y="37771"/>
                </a:lnTo>
                <a:lnTo>
                  <a:pt x="0" y="76251"/>
                </a:lnTo>
                <a:lnTo>
                  <a:pt x="9529" y="96516"/>
                </a:lnTo>
                <a:lnTo>
                  <a:pt x="78140" y="130153"/>
                </a:lnTo>
                <a:lnTo>
                  <a:pt x="132134" y="142072"/>
                </a:lnTo>
                <a:lnTo>
                  <a:pt x="195865" y="149757"/>
                </a:lnTo>
                <a:lnTo>
                  <a:pt x="266789" y="152479"/>
                </a:lnTo>
                <a:lnTo>
                  <a:pt x="337713" y="149757"/>
                </a:lnTo>
                <a:lnTo>
                  <a:pt x="401444" y="142072"/>
                </a:lnTo>
                <a:lnTo>
                  <a:pt x="455439" y="130153"/>
                </a:lnTo>
                <a:lnTo>
                  <a:pt x="497155" y="114725"/>
                </a:lnTo>
                <a:lnTo>
                  <a:pt x="533579" y="76251"/>
                </a:lnTo>
                <a:lnTo>
                  <a:pt x="524049" y="55985"/>
                </a:lnTo>
                <a:lnTo>
                  <a:pt x="455439" y="22338"/>
                </a:lnTo>
                <a:lnTo>
                  <a:pt x="401444" y="10413"/>
                </a:lnTo>
                <a:lnTo>
                  <a:pt x="337713" y="2724"/>
                </a:lnTo>
                <a:lnTo>
                  <a:pt x="266789" y="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35">
            <a:extLst>
              <a:ext uri="{FF2B5EF4-FFF2-40B4-BE49-F238E27FC236}">
                <a16:creationId xmlns:a16="http://schemas.microsoft.com/office/drawing/2014/main" id="{39238542-7DCD-4C88-878F-1E84E3F87655}"/>
              </a:ext>
            </a:extLst>
          </p:cNvPr>
          <p:cNvSpPr/>
          <p:nvPr/>
        </p:nvSpPr>
        <p:spPr>
          <a:xfrm>
            <a:off x="726616" y="2903915"/>
            <a:ext cx="400526" cy="171926"/>
          </a:xfrm>
          <a:custGeom>
            <a:avLst/>
            <a:gdLst/>
            <a:ahLst/>
            <a:cxnLst/>
            <a:rect l="l" t="t" r="r" b="b"/>
            <a:pathLst>
              <a:path w="534035" h="229235">
                <a:moveTo>
                  <a:pt x="0" y="0"/>
                </a:moveTo>
                <a:lnTo>
                  <a:pt x="0" y="152456"/>
                </a:lnTo>
                <a:lnTo>
                  <a:pt x="9572" y="172660"/>
                </a:lnTo>
                <a:lnTo>
                  <a:pt x="78369" y="206292"/>
                </a:lnTo>
                <a:lnTo>
                  <a:pt x="132406" y="218238"/>
                </a:lnTo>
                <a:lnTo>
                  <a:pt x="196078" y="225949"/>
                </a:lnTo>
                <a:lnTo>
                  <a:pt x="266789" y="228684"/>
                </a:lnTo>
                <a:lnTo>
                  <a:pt x="337501" y="225949"/>
                </a:lnTo>
                <a:lnTo>
                  <a:pt x="401172" y="218238"/>
                </a:lnTo>
                <a:lnTo>
                  <a:pt x="455209" y="206292"/>
                </a:lnTo>
                <a:lnTo>
                  <a:pt x="497019" y="190852"/>
                </a:lnTo>
                <a:lnTo>
                  <a:pt x="533579" y="152456"/>
                </a:lnTo>
                <a:lnTo>
                  <a:pt x="457353" y="152456"/>
                </a:lnTo>
                <a:lnTo>
                  <a:pt x="449552" y="151086"/>
                </a:lnTo>
                <a:lnTo>
                  <a:pt x="443537" y="147215"/>
                </a:lnTo>
                <a:lnTo>
                  <a:pt x="439666" y="141200"/>
                </a:lnTo>
                <a:lnTo>
                  <a:pt x="438297" y="133399"/>
                </a:lnTo>
                <a:lnTo>
                  <a:pt x="439666" y="125597"/>
                </a:lnTo>
                <a:lnTo>
                  <a:pt x="443537" y="119582"/>
                </a:lnTo>
                <a:lnTo>
                  <a:pt x="449552" y="115711"/>
                </a:lnTo>
                <a:lnTo>
                  <a:pt x="457353" y="114342"/>
                </a:lnTo>
                <a:lnTo>
                  <a:pt x="533579" y="114342"/>
                </a:lnTo>
                <a:lnTo>
                  <a:pt x="533579" y="76228"/>
                </a:lnTo>
                <a:lnTo>
                  <a:pt x="266789" y="76228"/>
                </a:lnTo>
                <a:lnTo>
                  <a:pt x="196078" y="73493"/>
                </a:lnTo>
                <a:lnTo>
                  <a:pt x="132406" y="65781"/>
                </a:lnTo>
                <a:lnTo>
                  <a:pt x="78369" y="53836"/>
                </a:lnTo>
                <a:lnTo>
                  <a:pt x="36560" y="38396"/>
                </a:lnTo>
                <a:lnTo>
                  <a:pt x="9572" y="20203"/>
                </a:lnTo>
                <a:lnTo>
                  <a:pt x="0" y="0"/>
                </a:lnTo>
                <a:close/>
              </a:path>
              <a:path w="534035" h="229235">
                <a:moveTo>
                  <a:pt x="533579" y="114342"/>
                </a:moveTo>
                <a:lnTo>
                  <a:pt x="457353" y="114342"/>
                </a:lnTo>
                <a:lnTo>
                  <a:pt x="465154" y="115711"/>
                </a:lnTo>
                <a:lnTo>
                  <a:pt x="471169" y="119582"/>
                </a:lnTo>
                <a:lnTo>
                  <a:pt x="475040" y="125597"/>
                </a:lnTo>
                <a:lnTo>
                  <a:pt x="476410" y="133399"/>
                </a:lnTo>
                <a:lnTo>
                  <a:pt x="475040" y="141200"/>
                </a:lnTo>
                <a:lnTo>
                  <a:pt x="471169" y="147215"/>
                </a:lnTo>
                <a:lnTo>
                  <a:pt x="465154" y="151086"/>
                </a:lnTo>
                <a:lnTo>
                  <a:pt x="457353" y="152456"/>
                </a:lnTo>
                <a:lnTo>
                  <a:pt x="533579" y="152456"/>
                </a:lnTo>
                <a:lnTo>
                  <a:pt x="533579" y="114342"/>
                </a:lnTo>
                <a:close/>
              </a:path>
              <a:path w="534035" h="229235">
                <a:moveTo>
                  <a:pt x="533579" y="0"/>
                </a:moveTo>
                <a:lnTo>
                  <a:pt x="497019" y="38396"/>
                </a:lnTo>
                <a:lnTo>
                  <a:pt x="455209" y="53836"/>
                </a:lnTo>
                <a:lnTo>
                  <a:pt x="401172" y="65781"/>
                </a:lnTo>
                <a:lnTo>
                  <a:pt x="337501" y="73493"/>
                </a:lnTo>
                <a:lnTo>
                  <a:pt x="266789" y="76228"/>
                </a:lnTo>
                <a:lnTo>
                  <a:pt x="533579" y="76228"/>
                </a:lnTo>
                <a:lnTo>
                  <a:pt x="533579" y="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36">
            <a:extLst>
              <a:ext uri="{FF2B5EF4-FFF2-40B4-BE49-F238E27FC236}">
                <a16:creationId xmlns:a16="http://schemas.microsoft.com/office/drawing/2014/main" id="{5F1D1B3B-B5A3-4806-BA4C-3EEB779C6DC7}"/>
              </a:ext>
            </a:extLst>
          </p:cNvPr>
          <p:cNvSpPr/>
          <p:nvPr/>
        </p:nvSpPr>
        <p:spPr>
          <a:xfrm>
            <a:off x="726616" y="3046843"/>
            <a:ext cx="400526" cy="171926"/>
          </a:xfrm>
          <a:custGeom>
            <a:avLst/>
            <a:gdLst/>
            <a:ahLst/>
            <a:cxnLst/>
            <a:rect l="l" t="t" r="r" b="b"/>
            <a:pathLst>
              <a:path w="534035" h="229235">
                <a:moveTo>
                  <a:pt x="0" y="0"/>
                </a:moveTo>
                <a:lnTo>
                  <a:pt x="0" y="152456"/>
                </a:lnTo>
                <a:lnTo>
                  <a:pt x="9572" y="172660"/>
                </a:lnTo>
                <a:lnTo>
                  <a:pt x="78369" y="206292"/>
                </a:lnTo>
                <a:lnTo>
                  <a:pt x="132406" y="218238"/>
                </a:lnTo>
                <a:lnTo>
                  <a:pt x="196078" y="225949"/>
                </a:lnTo>
                <a:lnTo>
                  <a:pt x="266789" y="228684"/>
                </a:lnTo>
                <a:lnTo>
                  <a:pt x="337501" y="225949"/>
                </a:lnTo>
                <a:lnTo>
                  <a:pt x="401172" y="218238"/>
                </a:lnTo>
                <a:lnTo>
                  <a:pt x="455209" y="206292"/>
                </a:lnTo>
                <a:lnTo>
                  <a:pt x="497019" y="190852"/>
                </a:lnTo>
                <a:lnTo>
                  <a:pt x="533579" y="152456"/>
                </a:lnTo>
                <a:lnTo>
                  <a:pt x="457353" y="152456"/>
                </a:lnTo>
                <a:lnTo>
                  <a:pt x="449552" y="151086"/>
                </a:lnTo>
                <a:lnTo>
                  <a:pt x="443537" y="147215"/>
                </a:lnTo>
                <a:lnTo>
                  <a:pt x="439666" y="141200"/>
                </a:lnTo>
                <a:lnTo>
                  <a:pt x="438297" y="133399"/>
                </a:lnTo>
                <a:lnTo>
                  <a:pt x="439666" y="125597"/>
                </a:lnTo>
                <a:lnTo>
                  <a:pt x="443537" y="119582"/>
                </a:lnTo>
                <a:lnTo>
                  <a:pt x="449552" y="115711"/>
                </a:lnTo>
                <a:lnTo>
                  <a:pt x="457353" y="114342"/>
                </a:lnTo>
                <a:lnTo>
                  <a:pt x="533579" y="114342"/>
                </a:lnTo>
                <a:lnTo>
                  <a:pt x="533579" y="76228"/>
                </a:lnTo>
                <a:lnTo>
                  <a:pt x="266789" y="76228"/>
                </a:lnTo>
                <a:lnTo>
                  <a:pt x="196078" y="73493"/>
                </a:lnTo>
                <a:lnTo>
                  <a:pt x="132406" y="65781"/>
                </a:lnTo>
                <a:lnTo>
                  <a:pt x="78369" y="53836"/>
                </a:lnTo>
                <a:lnTo>
                  <a:pt x="36560" y="38396"/>
                </a:lnTo>
                <a:lnTo>
                  <a:pt x="9572" y="20203"/>
                </a:lnTo>
                <a:lnTo>
                  <a:pt x="0" y="0"/>
                </a:lnTo>
                <a:close/>
              </a:path>
              <a:path w="534035" h="229235">
                <a:moveTo>
                  <a:pt x="533579" y="114342"/>
                </a:moveTo>
                <a:lnTo>
                  <a:pt x="457353" y="114342"/>
                </a:lnTo>
                <a:lnTo>
                  <a:pt x="465154" y="115711"/>
                </a:lnTo>
                <a:lnTo>
                  <a:pt x="471169" y="119582"/>
                </a:lnTo>
                <a:lnTo>
                  <a:pt x="475040" y="125597"/>
                </a:lnTo>
                <a:lnTo>
                  <a:pt x="476410" y="133399"/>
                </a:lnTo>
                <a:lnTo>
                  <a:pt x="475040" y="141200"/>
                </a:lnTo>
                <a:lnTo>
                  <a:pt x="471169" y="147215"/>
                </a:lnTo>
                <a:lnTo>
                  <a:pt x="465154" y="151086"/>
                </a:lnTo>
                <a:lnTo>
                  <a:pt x="457353" y="152456"/>
                </a:lnTo>
                <a:lnTo>
                  <a:pt x="533579" y="152456"/>
                </a:lnTo>
                <a:lnTo>
                  <a:pt x="533579" y="114342"/>
                </a:lnTo>
                <a:close/>
              </a:path>
              <a:path w="534035" h="229235">
                <a:moveTo>
                  <a:pt x="533579" y="0"/>
                </a:moveTo>
                <a:lnTo>
                  <a:pt x="497019" y="38396"/>
                </a:lnTo>
                <a:lnTo>
                  <a:pt x="455209" y="53836"/>
                </a:lnTo>
                <a:lnTo>
                  <a:pt x="401172" y="65781"/>
                </a:lnTo>
                <a:lnTo>
                  <a:pt x="337501" y="73493"/>
                </a:lnTo>
                <a:lnTo>
                  <a:pt x="266789" y="76228"/>
                </a:lnTo>
                <a:lnTo>
                  <a:pt x="533579" y="76228"/>
                </a:lnTo>
                <a:lnTo>
                  <a:pt x="533579" y="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D469A255-F75A-43A1-A97F-F23E34FB239A}"/>
              </a:ext>
            </a:extLst>
          </p:cNvPr>
          <p:cNvSpPr txBox="1"/>
          <p:nvPr/>
        </p:nvSpPr>
        <p:spPr>
          <a:xfrm>
            <a:off x="5337999" y="1431510"/>
            <a:ext cx="3143342" cy="852317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9525" algn="ctr">
              <a:spcBef>
                <a:spcPts val="446"/>
              </a:spcBef>
              <a:tabLst>
                <a:tab pos="180975" algn="l"/>
              </a:tabLst>
            </a:pPr>
            <a:r>
              <a:rPr lang="pt-PT" sz="1500" spc="-4" dirty="0" err="1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Convenience</a:t>
            </a:r>
            <a:r>
              <a:rPr lang="pt-PT" sz="1500" spc="-4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 </a:t>
            </a:r>
            <a:r>
              <a:rPr lang="pt-PT" sz="1500" spc="-4" dirty="0" err="1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Sampling</a:t>
            </a:r>
            <a:endParaRPr lang="pt-PT" sz="1500" spc="-4" dirty="0">
              <a:solidFill>
                <a:srgbClr val="404040"/>
              </a:solidFill>
              <a:latin typeface="Ubuntu" panose="020B0604020202020204" charset="0"/>
              <a:cs typeface="Calibri"/>
            </a:endParaRPr>
          </a:p>
          <a:p>
            <a:pPr marL="9525" algn="ctr">
              <a:spcBef>
                <a:spcPts val="446"/>
              </a:spcBef>
              <a:tabLst>
                <a:tab pos="180975" algn="l"/>
              </a:tabLst>
            </a:pPr>
            <a:r>
              <a:rPr lang="pt-PT" sz="1500" spc="-4" dirty="0" err="1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using</a:t>
            </a:r>
            <a:r>
              <a:rPr lang="pt-PT" sz="1500" spc="-4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 </a:t>
            </a:r>
          </a:p>
          <a:p>
            <a:pPr marL="9525" algn="ctr">
              <a:spcBef>
                <a:spcPts val="446"/>
              </a:spcBef>
              <a:tabLst>
                <a:tab pos="180975" algn="l"/>
              </a:tabLst>
            </a:pPr>
            <a:r>
              <a:rPr lang="pt-PT" sz="1500" spc="-4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Social Networks </a:t>
            </a:r>
            <a:r>
              <a:rPr lang="pt-PT" sz="1500" spc="-4" dirty="0" err="1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and</a:t>
            </a:r>
            <a:r>
              <a:rPr lang="pt-PT" sz="1500" spc="-4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 </a:t>
            </a:r>
            <a:r>
              <a:rPr lang="pt-PT" sz="1500" spc="-4" dirty="0" err="1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close</a:t>
            </a:r>
            <a:r>
              <a:rPr lang="pt-PT" sz="1500" spc="-4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 </a:t>
            </a:r>
            <a:r>
              <a:rPr lang="pt-PT" sz="1500" spc="-4" dirty="0" err="1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contacts</a:t>
            </a:r>
            <a:endParaRPr lang="pt-PT" sz="1500" spc="-4" dirty="0">
              <a:solidFill>
                <a:srgbClr val="404040"/>
              </a:solidFill>
              <a:latin typeface="Ubuntu" panose="020B0604020202020204" charset="0"/>
              <a:cs typeface="Calibri"/>
            </a:endParaRPr>
          </a:p>
        </p:txBody>
      </p:sp>
      <p:sp>
        <p:nvSpPr>
          <p:cNvPr id="21" name="object 34">
            <a:extLst>
              <a:ext uri="{FF2B5EF4-FFF2-40B4-BE49-F238E27FC236}">
                <a16:creationId xmlns:a16="http://schemas.microsoft.com/office/drawing/2014/main" id="{9C71DAED-081C-4FD6-B851-C0991EB94A72}"/>
              </a:ext>
            </a:extLst>
          </p:cNvPr>
          <p:cNvSpPr/>
          <p:nvPr/>
        </p:nvSpPr>
        <p:spPr>
          <a:xfrm>
            <a:off x="726424" y="2762692"/>
            <a:ext cx="400526" cy="171926"/>
          </a:xfrm>
          <a:custGeom>
            <a:avLst/>
            <a:gdLst/>
            <a:ahLst/>
            <a:cxnLst/>
            <a:rect l="l" t="t" r="r" b="b"/>
            <a:pathLst>
              <a:path w="534035" h="229235">
                <a:moveTo>
                  <a:pt x="0" y="0"/>
                </a:moveTo>
                <a:lnTo>
                  <a:pt x="0" y="152456"/>
                </a:lnTo>
                <a:lnTo>
                  <a:pt x="9572" y="172660"/>
                </a:lnTo>
                <a:lnTo>
                  <a:pt x="78369" y="206292"/>
                </a:lnTo>
                <a:lnTo>
                  <a:pt x="132406" y="218238"/>
                </a:lnTo>
                <a:lnTo>
                  <a:pt x="196078" y="225949"/>
                </a:lnTo>
                <a:lnTo>
                  <a:pt x="266789" y="228684"/>
                </a:lnTo>
                <a:lnTo>
                  <a:pt x="337501" y="225949"/>
                </a:lnTo>
                <a:lnTo>
                  <a:pt x="401172" y="218238"/>
                </a:lnTo>
                <a:lnTo>
                  <a:pt x="455209" y="206292"/>
                </a:lnTo>
                <a:lnTo>
                  <a:pt x="497019" y="190852"/>
                </a:lnTo>
                <a:lnTo>
                  <a:pt x="533579" y="152456"/>
                </a:lnTo>
                <a:lnTo>
                  <a:pt x="457353" y="152456"/>
                </a:lnTo>
                <a:lnTo>
                  <a:pt x="449552" y="151086"/>
                </a:lnTo>
                <a:lnTo>
                  <a:pt x="443537" y="147215"/>
                </a:lnTo>
                <a:lnTo>
                  <a:pt x="439666" y="141200"/>
                </a:lnTo>
                <a:lnTo>
                  <a:pt x="438297" y="133399"/>
                </a:lnTo>
                <a:lnTo>
                  <a:pt x="439666" y="125597"/>
                </a:lnTo>
                <a:lnTo>
                  <a:pt x="443537" y="119582"/>
                </a:lnTo>
                <a:lnTo>
                  <a:pt x="449552" y="115711"/>
                </a:lnTo>
                <a:lnTo>
                  <a:pt x="457353" y="114342"/>
                </a:lnTo>
                <a:lnTo>
                  <a:pt x="533579" y="114342"/>
                </a:lnTo>
                <a:lnTo>
                  <a:pt x="533579" y="76228"/>
                </a:lnTo>
                <a:lnTo>
                  <a:pt x="266789" y="76228"/>
                </a:lnTo>
                <a:lnTo>
                  <a:pt x="196078" y="73493"/>
                </a:lnTo>
                <a:lnTo>
                  <a:pt x="132406" y="65781"/>
                </a:lnTo>
                <a:lnTo>
                  <a:pt x="78369" y="53836"/>
                </a:lnTo>
                <a:lnTo>
                  <a:pt x="36560" y="38396"/>
                </a:lnTo>
                <a:lnTo>
                  <a:pt x="9572" y="20203"/>
                </a:lnTo>
                <a:lnTo>
                  <a:pt x="0" y="0"/>
                </a:lnTo>
                <a:close/>
              </a:path>
              <a:path w="534035" h="229235">
                <a:moveTo>
                  <a:pt x="533579" y="114342"/>
                </a:moveTo>
                <a:lnTo>
                  <a:pt x="457353" y="114342"/>
                </a:lnTo>
                <a:lnTo>
                  <a:pt x="465154" y="115711"/>
                </a:lnTo>
                <a:lnTo>
                  <a:pt x="471169" y="119582"/>
                </a:lnTo>
                <a:lnTo>
                  <a:pt x="475040" y="125597"/>
                </a:lnTo>
                <a:lnTo>
                  <a:pt x="476410" y="133399"/>
                </a:lnTo>
                <a:lnTo>
                  <a:pt x="475040" y="141200"/>
                </a:lnTo>
                <a:lnTo>
                  <a:pt x="471169" y="147215"/>
                </a:lnTo>
                <a:lnTo>
                  <a:pt x="465154" y="151086"/>
                </a:lnTo>
                <a:lnTo>
                  <a:pt x="457353" y="152456"/>
                </a:lnTo>
                <a:lnTo>
                  <a:pt x="533579" y="152456"/>
                </a:lnTo>
                <a:lnTo>
                  <a:pt x="533579" y="114342"/>
                </a:lnTo>
                <a:close/>
              </a:path>
              <a:path w="534035" h="229235">
                <a:moveTo>
                  <a:pt x="533579" y="0"/>
                </a:moveTo>
                <a:lnTo>
                  <a:pt x="497019" y="38396"/>
                </a:lnTo>
                <a:lnTo>
                  <a:pt x="455209" y="53836"/>
                </a:lnTo>
                <a:lnTo>
                  <a:pt x="401172" y="65781"/>
                </a:lnTo>
                <a:lnTo>
                  <a:pt x="337501" y="73493"/>
                </a:lnTo>
                <a:lnTo>
                  <a:pt x="266789" y="76228"/>
                </a:lnTo>
                <a:lnTo>
                  <a:pt x="533579" y="76228"/>
                </a:lnTo>
                <a:lnTo>
                  <a:pt x="533579" y="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37">
            <a:extLst>
              <a:ext uri="{FF2B5EF4-FFF2-40B4-BE49-F238E27FC236}">
                <a16:creationId xmlns:a16="http://schemas.microsoft.com/office/drawing/2014/main" id="{7B49C3A2-7FBB-4E6C-81D2-E8CB61DCCB9C}"/>
              </a:ext>
            </a:extLst>
          </p:cNvPr>
          <p:cNvSpPr txBox="1"/>
          <p:nvPr/>
        </p:nvSpPr>
        <p:spPr>
          <a:xfrm>
            <a:off x="5362813" y="2656897"/>
            <a:ext cx="2801778" cy="852317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9525" algn="ctr">
              <a:spcBef>
                <a:spcPts val="446"/>
              </a:spcBef>
              <a:tabLst>
                <a:tab pos="180975" algn="l"/>
              </a:tabLst>
            </a:pPr>
            <a:r>
              <a:rPr lang="pt-PT" sz="1500" dirty="0">
                <a:latin typeface="Ubuntu" panose="020B0604020202020204" charset="0"/>
                <a:cs typeface="Calibri"/>
              </a:rPr>
              <a:t>CAWI</a:t>
            </a:r>
          </a:p>
          <a:p>
            <a:pPr marL="9525" algn="ctr">
              <a:spcBef>
                <a:spcPts val="446"/>
              </a:spcBef>
              <a:tabLst>
                <a:tab pos="180975" algn="l"/>
              </a:tabLst>
            </a:pPr>
            <a:r>
              <a:rPr lang="pt-PT" sz="1500" dirty="0">
                <a:latin typeface="Ubuntu" panose="020B0604020202020204" charset="0"/>
                <a:cs typeface="Calibri"/>
              </a:rPr>
              <a:t>+ </a:t>
            </a:r>
          </a:p>
          <a:p>
            <a:pPr marL="9525" algn="ctr">
              <a:spcBef>
                <a:spcPts val="446"/>
              </a:spcBef>
              <a:tabLst>
                <a:tab pos="180975" algn="l"/>
              </a:tabLst>
            </a:pPr>
            <a:r>
              <a:rPr lang="pt-PT" sz="1500" dirty="0">
                <a:latin typeface="Ubuntu" panose="020B0604020202020204" charset="0"/>
                <a:cs typeface="Calibri"/>
              </a:rPr>
              <a:t>Google </a:t>
            </a:r>
            <a:r>
              <a:rPr lang="pt-PT" sz="1500" dirty="0" err="1">
                <a:latin typeface="Ubuntu" panose="020B0604020202020204" charset="0"/>
                <a:cs typeface="Calibri"/>
              </a:rPr>
              <a:t>Forms</a:t>
            </a:r>
            <a:r>
              <a:rPr lang="pt-PT" sz="1500" dirty="0">
                <a:latin typeface="Ubuntu" panose="020B0604020202020204" charset="0"/>
                <a:cs typeface="Calibri"/>
              </a:rPr>
              <a:t> </a:t>
            </a:r>
            <a:endParaRPr sz="1500" dirty="0">
              <a:latin typeface="Ubuntu" panose="020B0604020202020204" charset="0"/>
              <a:cs typeface="Calibri"/>
            </a:endParaRPr>
          </a:p>
        </p:txBody>
      </p:sp>
      <p:sp>
        <p:nvSpPr>
          <p:cNvPr id="23" name="object 37">
            <a:extLst>
              <a:ext uri="{FF2B5EF4-FFF2-40B4-BE49-F238E27FC236}">
                <a16:creationId xmlns:a16="http://schemas.microsoft.com/office/drawing/2014/main" id="{4505418D-DF35-4387-8DB2-7D5ACE9A5575}"/>
              </a:ext>
            </a:extLst>
          </p:cNvPr>
          <p:cNvSpPr txBox="1"/>
          <p:nvPr/>
        </p:nvSpPr>
        <p:spPr>
          <a:xfrm>
            <a:off x="5327761" y="3880956"/>
            <a:ext cx="3190255" cy="570188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9525" algn="ctr">
              <a:spcBef>
                <a:spcPts val="446"/>
              </a:spcBef>
              <a:tabLst>
                <a:tab pos="180975" algn="l"/>
              </a:tabLst>
            </a:pPr>
            <a:r>
              <a:rPr lang="en-US" sz="1500" spc="-4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Self Administrated Questionnaires</a:t>
            </a:r>
          </a:p>
          <a:p>
            <a:pPr marL="9525" algn="ctr">
              <a:spcBef>
                <a:spcPts val="446"/>
              </a:spcBef>
              <a:tabLst>
                <a:tab pos="180975" algn="l"/>
              </a:tabLst>
            </a:pPr>
            <a:r>
              <a:rPr lang="en-US" sz="1500" spc="-4" dirty="0">
                <a:solidFill>
                  <a:srgbClr val="404040"/>
                </a:solidFill>
                <a:latin typeface="Ubuntu" panose="020B0604020202020204" charset="0"/>
                <a:cs typeface="Calibri"/>
              </a:rPr>
              <a:t>Published Online </a:t>
            </a:r>
          </a:p>
        </p:txBody>
      </p:sp>
      <p:pic>
        <p:nvPicPr>
          <p:cNvPr id="25" name="Gráfico 24" descr="Engrenagens">
            <a:extLst>
              <a:ext uri="{FF2B5EF4-FFF2-40B4-BE49-F238E27FC236}">
                <a16:creationId xmlns:a16="http://schemas.microsoft.com/office/drawing/2014/main" id="{FE800645-2003-40AD-93CC-0D6E3E484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1516" y="3720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1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Physical Stores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12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A4AC0088-E512-4E4B-87BF-0CDAE8FA5E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73" y="1535906"/>
            <a:ext cx="5357908" cy="2911063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</p:pic>
      <p:sp>
        <p:nvSpPr>
          <p:cNvPr id="13" name="Google Shape;243;p38">
            <a:extLst>
              <a:ext uri="{FF2B5EF4-FFF2-40B4-BE49-F238E27FC236}">
                <a16:creationId xmlns:a16="http://schemas.microsoft.com/office/drawing/2014/main" id="{5FD6D467-E60E-46B3-914C-A57544AC345A}"/>
              </a:ext>
            </a:extLst>
          </p:cNvPr>
          <p:cNvSpPr txBox="1">
            <a:spLocks/>
          </p:cNvSpPr>
          <p:nvPr/>
        </p:nvSpPr>
        <p:spPr>
          <a:xfrm>
            <a:off x="6727422" y="1945489"/>
            <a:ext cx="1311982" cy="4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Cascais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0CB2271-2FF0-4C3B-9F48-8E6867924A6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48575" y="2052360"/>
            <a:ext cx="278847" cy="269063"/>
          </a:xfrm>
          <a:prstGeom prst="rect">
            <a:avLst/>
          </a:prstGeom>
        </p:spPr>
      </p:pic>
      <p:sp>
        <p:nvSpPr>
          <p:cNvPr id="16" name="Google Shape;243;p38">
            <a:extLst>
              <a:ext uri="{FF2B5EF4-FFF2-40B4-BE49-F238E27FC236}">
                <a16:creationId xmlns:a16="http://schemas.microsoft.com/office/drawing/2014/main" id="{D05F1292-CD60-4594-82BB-2E84786D3662}"/>
              </a:ext>
            </a:extLst>
          </p:cNvPr>
          <p:cNvSpPr txBox="1">
            <a:spLocks/>
          </p:cNvSpPr>
          <p:nvPr/>
        </p:nvSpPr>
        <p:spPr>
          <a:xfrm>
            <a:off x="6727422" y="2611150"/>
            <a:ext cx="1311982" cy="4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Saldanha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6090159-4046-4139-87B2-5DFD73AF8F9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48575" y="2718021"/>
            <a:ext cx="278847" cy="269063"/>
          </a:xfrm>
          <a:prstGeom prst="rect">
            <a:avLst/>
          </a:prstGeom>
        </p:spPr>
      </p:pic>
      <p:sp>
        <p:nvSpPr>
          <p:cNvPr id="18" name="Google Shape;243;p38">
            <a:extLst>
              <a:ext uri="{FF2B5EF4-FFF2-40B4-BE49-F238E27FC236}">
                <a16:creationId xmlns:a16="http://schemas.microsoft.com/office/drawing/2014/main" id="{D5C6F408-7518-454F-8F6B-EFFDE9AC9352}"/>
              </a:ext>
            </a:extLst>
          </p:cNvPr>
          <p:cNvSpPr txBox="1">
            <a:spLocks/>
          </p:cNvSpPr>
          <p:nvPr/>
        </p:nvSpPr>
        <p:spPr>
          <a:xfrm>
            <a:off x="6727422" y="3267017"/>
            <a:ext cx="1856608" cy="4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 err="1">
                <a:solidFill>
                  <a:schemeClr val="dk1"/>
                </a:solidFill>
                <a:latin typeface="Ubuntu"/>
                <a:ea typeface="Ubuntu"/>
                <a:cs typeface="Ubuntu"/>
              </a:rPr>
              <a:t>Baixa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/</a:t>
            </a:r>
            <a:r>
              <a:rPr lang="en-GB" sz="1600" dirty="0" err="1">
                <a:solidFill>
                  <a:schemeClr val="dk1"/>
                </a:solidFill>
                <a:latin typeface="Ubuntu"/>
                <a:ea typeface="Ubuntu"/>
                <a:cs typeface="Ubuntu"/>
              </a:rPr>
              <a:t>Terreiro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 do </a:t>
            </a:r>
            <a:r>
              <a:rPr lang="en-GB" sz="1600" dirty="0" err="1">
                <a:solidFill>
                  <a:schemeClr val="dk1"/>
                </a:solidFill>
                <a:latin typeface="Ubuntu"/>
                <a:ea typeface="Ubuntu"/>
                <a:cs typeface="Ubuntu"/>
              </a:rPr>
              <a:t>Paço</a:t>
            </a:r>
            <a:endParaRPr lang="en-GB" sz="1600" dirty="0">
              <a:solidFill>
                <a:schemeClr val="dk1"/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7E1D4FE-D350-44C4-A0CF-2C267BB9A34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48575" y="3373888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Physical Stores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CAA8D0-076F-4471-992F-715D295637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4045" y="1585914"/>
            <a:ext cx="5686743" cy="28622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243;p38">
            <a:extLst>
              <a:ext uri="{FF2B5EF4-FFF2-40B4-BE49-F238E27FC236}">
                <a16:creationId xmlns:a16="http://schemas.microsoft.com/office/drawing/2014/main" id="{7896B529-74FE-49EB-B56F-3CC3E2795CDD}"/>
              </a:ext>
            </a:extLst>
          </p:cNvPr>
          <p:cNvSpPr txBox="1">
            <a:spLocks/>
          </p:cNvSpPr>
          <p:nvPr/>
        </p:nvSpPr>
        <p:spPr>
          <a:xfrm>
            <a:off x="7217973" y="2780222"/>
            <a:ext cx="1311982" cy="4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Porto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C0A4C2-FEFB-4819-BA4E-DC24A6D91B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39126" y="2887093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Online Stores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A8F73E-8DCA-4C35-8AB2-079B3BA0611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7" y="1607344"/>
            <a:ext cx="5545589" cy="2758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Google Shape;243;p38">
            <a:extLst>
              <a:ext uri="{FF2B5EF4-FFF2-40B4-BE49-F238E27FC236}">
                <a16:creationId xmlns:a16="http://schemas.microsoft.com/office/drawing/2014/main" id="{2FD97DB9-9389-483C-BAA0-442106B08D36}"/>
              </a:ext>
            </a:extLst>
          </p:cNvPr>
          <p:cNvSpPr txBox="1">
            <a:spLocks/>
          </p:cNvSpPr>
          <p:nvPr/>
        </p:nvSpPr>
        <p:spPr>
          <a:xfrm>
            <a:off x="6869340" y="2765934"/>
            <a:ext cx="1612767" cy="4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Credit Card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233E93-E321-4E20-8605-8AB78EBD8C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90494" y="2872805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3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Online Stores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15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43410D-1D37-41CE-9BD4-41EA3BF584C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60"/>
          <a:stretch/>
        </p:blipFill>
        <p:spPr bwMode="auto">
          <a:xfrm>
            <a:off x="660023" y="1597025"/>
            <a:ext cx="3797222" cy="20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9FB299-D3FE-429B-A534-411BF711CDB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69"/>
          <a:stretch/>
        </p:blipFill>
        <p:spPr bwMode="auto">
          <a:xfrm>
            <a:off x="4782638" y="1597025"/>
            <a:ext cx="3701340" cy="20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Google Shape;243;p38">
            <a:extLst>
              <a:ext uri="{FF2B5EF4-FFF2-40B4-BE49-F238E27FC236}">
                <a16:creationId xmlns:a16="http://schemas.microsoft.com/office/drawing/2014/main" id="{0E754D36-3C07-48BB-B8A9-0BE3747A8D71}"/>
              </a:ext>
            </a:extLst>
          </p:cNvPr>
          <p:cNvSpPr txBox="1">
            <a:spLocks/>
          </p:cNvSpPr>
          <p:nvPr/>
        </p:nvSpPr>
        <p:spPr>
          <a:xfrm>
            <a:off x="1440074" y="3870612"/>
            <a:ext cx="2551552" cy="4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Maximum Value: 2€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C738E4B-8182-45F5-B848-B31EF2AFA61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1228" y="3977483"/>
            <a:ext cx="278847" cy="269063"/>
          </a:xfrm>
          <a:prstGeom prst="rect">
            <a:avLst/>
          </a:prstGeom>
        </p:spPr>
      </p:pic>
      <p:sp>
        <p:nvSpPr>
          <p:cNvPr id="10" name="Google Shape;243;p38">
            <a:extLst>
              <a:ext uri="{FF2B5EF4-FFF2-40B4-BE49-F238E27FC236}">
                <a16:creationId xmlns:a16="http://schemas.microsoft.com/office/drawing/2014/main" id="{BB499B43-378A-4DEB-9ECB-5DDB92459C3D}"/>
              </a:ext>
            </a:extLst>
          </p:cNvPr>
          <p:cNvSpPr txBox="1">
            <a:spLocks/>
          </p:cNvSpPr>
          <p:nvPr/>
        </p:nvSpPr>
        <p:spPr>
          <a:xfrm>
            <a:off x="5061482" y="3857270"/>
            <a:ext cx="3701340" cy="4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Recommended Threshold: &gt;30€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354E83-653A-4415-9E13-BB46BB469E5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2638" y="3964141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99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Online Stores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16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6B4319A-2A4F-4AA0-8446-FDEE7992BDA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5029" y="1650206"/>
            <a:ext cx="5374301" cy="2662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243;p38">
            <a:extLst>
              <a:ext uri="{FF2B5EF4-FFF2-40B4-BE49-F238E27FC236}">
                <a16:creationId xmlns:a16="http://schemas.microsoft.com/office/drawing/2014/main" id="{256D21CF-63B8-4D10-A89F-36B7DA054264}"/>
              </a:ext>
            </a:extLst>
          </p:cNvPr>
          <p:cNvSpPr txBox="1">
            <a:spLocks/>
          </p:cNvSpPr>
          <p:nvPr/>
        </p:nvSpPr>
        <p:spPr>
          <a:xfrm>
            <a:off x="6494332" y="2571750"/>
            <a:ext cx="2175665" cy="123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Implementation of Personal Accounts.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0331FE4-ECE3-4DB5-A073-F96A3B54CB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15486" y="2678621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11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Services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17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D98B166F-F33D-4528-A88F-E8566B79F3C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04838" y="1665506"/>
            <a:ext cx="5165350" cy="270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903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Services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18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0D1880E-4755-4BBB-9056-2E3D1740D7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1855" y="1607457"/>
            <a:ext cx="3790117" cy="1913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9DFE1AB-A6A2-4A8B-8DD2-4411FF5C66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81728" y="1607457"/>
            <a:ext cx="3760417" cy="1928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243;p38">
            <a:extLst>
              <a:ext uri="{FF2B5EF4-FFF2-40B4-BE49-F238E27FC236}">
                <a16:creationId xmlns:a16="http://schemas.microsoft.com/office/drawing/2014/main" id="{F2E2F842-536D-4859-81E8-C1BC37C449E4}"/>
              </a:ext>
            </a:extLst>
          </p:cNvPr>
          <p:cNvSpPr txBox="1">
            <a:spLocks/>
          </p:cNvSpPr>
          <p:nvPr/>
        </p:nvSpPr>
        <p:spPr>
          <a:xfrm>
            <a:off x="3484167" y="3777796"/>
            <a:ext cx="2794713" cy="50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Promote both services.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D2572C-261F-4D65-B7A1-368630C05CC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05321" y="3884667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93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New Products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19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0CCF7431-E73B-4555-BEDC-A142D3AD063A}"/>
              </a:ext>
            </a:extLst>
          </p:cNvPr>
          <p:cNvPicPr/>
          <p:nvPr/>
        </p:nvPicPr>
        <p:blipFill rotWithShape="1">
          <a:blip r:embed="rId4"/>
          <a:srcRect t="12551"/>
          <a:stretch/>
        </p:blipFill>
        <p:spPr>
          <a:xfrm>
            <a:off x="710275" y="1500766"/>
            <a:ext cx="3861435" cy="1830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763ADF-C937-4D8A-B10D-1EDC31B24D9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87223" y="1500766"/>
            <a:ext cx="3861435" cy="1830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243;p38">
            <a:extLst>
              <a:ext uri="{FF2B5EF4-FFF2-40B4-BE49-F238E27FC236}">
                <a16:creationId xmlns:a16="http://schemas.microsoft.com/office/drawing/2014/main" id="{58DEB9A0-1B1F-4FBB-A700-758B19391313}"/>
              </a:ext>
            </a:extLst>
          </p:cNvPr>
          <p:cNvSpPr txBox="1">
            <a:spLocks/>
          </p:cNvSpPr>
          <p:nvPr/>
        </p:nvSpPr>
        <p:spPr>
          <a:xfrm>
            <a:off x="3343641" y="3533137"/>
            <a:ext cx="3148281" cy="88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Introduce new products:</a:t>
            </a:r>
          </a:p>
          <a:p>
            <a:pPr algn="just"/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Fruits and vegetables;</a:t>
            </a:r>
          </a:p>
          <a:p>
            <a:pPr algn="just"/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Second-hand clothes.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94BEE99-03FC-4B14-AE90-BA0ED3132CB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64795" y="3640009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8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5197737" y="456055"/>
            <a:ext cx="1556528" cy="634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Contents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631025" y="133033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Target Population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631025" y="2541052"/>
            <a:ext cx="4098639" cy="5004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</a:t>
            </a:r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5"/>
          </p:nvPr>
        </p:nvSpPr>
        <p:spPr>
          <a:xfrm>
            <a:off x="4631025" y="2954942"/>
            <a:ext cx="4177219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Decision Alternative, Decision Criteria and Decision Rules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pic>
        <p:nvPicPr>
          <p:cNvPr id="1026" name="Picture 2" descr="Veond App ofertas e experiências vegan e vegetarianas">
            <a:extLst>
              <a:ext uri="{FF2B5EF4-FFF2-40B4-BE49-F238E27FC236}">
                <a16:creationId xmlns:a16="http://schemas.microsoft.com/office/drawing/2014/main" id="{A8C79E80-65CE-4513-ACFB-4F6C5369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282731"/>
            <a:ext cx="25717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89F322A-F6FE-4847-BB34-5D835344C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" y="2384569"/>
            <a:ext cx="2691995" cy="179326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17E523-67D5-405A-A256-9FCB290ADDD9}"/>
              </a:ext>
            </a:extLst>
          </p:cNvPr>
          <p:cNvSpPr/>
          <p:nvPr/>
        </p:nvSpPr>
        <p:spPr>
          <a:xfrm>
            <a:off x="3456264" y="3582099"/>
            <a:ext cx="1115736" cy="11409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Picture 6" descr="Free Clipart: Eco green shopping icon | dominiquechappard">
            <a:extLst>
              <a:ext uri="{FF2B5EF4-FFF2-40B4-BE49-F238E27FC236}">
                <a16:creationId xmlns:a16="http://schemas.microsoft.com/office/drawing/2014/main" id="{AC2184A3-0EC8-4881-B198-C7EC2A6C0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5186" r="10087" b="5894"/>
          <a:stretch/>
        </p:blipFill>
        <p:spPr bwMode="auto">
          <a:xfrm>
            <a:off x="7462466" y="3281199"/>
            <a:ext cx="1410191" cy="152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913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New Products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20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F4BFE5-B1AD-4FD6-AC58-688A8ADCBB88}"/>
              </a:ext>
            </a:extLst>
          </p:cNvPr>
          <p:cNvPicPr/>
          <p:nvPr/>
        </p:nvPicPr>
        <p:blipFill rotWithShape="1">
          <a:blip r:embed="rId4"/>
          <a:srcRect r="12123"/>
          <a:stretch/>
        </p:blipFill>
        <p:spPr>
          <a:xfrm>
            <a:off x="552019" y="1648025"/>
            <a:ext cx="4019981" cy="1914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356167-CFEC-4849-9E0F-FFF27F802089}"/>
              </a:ext>
            </a:extLst>
          </p:cNvPr>
          <p:cNvPicPr/>
          <p:nvPr/>
        </p:nvPicPr>
        <p:blipFill rotWithShape="1">
          <a:blip r:embed="rId5"/>
          <a:srcRect r="12123"/>
          <a:stretch/>
        </p:blipFill>
        <p:spPr>
          <a:xfrm>
            <a:off x="4804269" y="1648022"/>
            <a:ext cx="3787712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243;p38">
            <a:extLst>
              <a:ext uri="{FF2B5EF4-FFF2-40B4-BE49-F238E27FC236}">
                <a16:creationId xmlns:a16="http://schemas.microsoft.com/office/drawing/2014/main" id="{DF48522D-2422-481F-9F35-943D68272042}"/>
              </a:ext>
            </a:extLst>
          </p:cNvPr>
          <p:cNvSpPr txBox="1">
            <a:spLocks/>
          </p:cNvSpPr>
          <p:nvPr/>
        </p:nvSpPr>
        <p:spPr>
          <a:xfrm>
            <a:off x="3343641" y="3670171"/>
            <a:ext cx="3148281" cy="88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Introduce new products:</a:t>
            </a:r>
          </a:p>
          <a:p>
            <a:pPr algn="just"/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Discount card;</a:t>
            </a:r>
          </a:p>
          <a:p>
            <a:pPr algn="just"/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Recycling Machine.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C52FB89-34E3-4931-9912-A22DFCC4F03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64795" y="3777043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3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913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Other Measures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A959F9D-F31D-428D-B262-3B9AC501BD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3710" y="1704096"/>
            <a:ext cx="4126992" cy="1736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71CEEC9-96B6-41C7-8F1C-E042E5699A1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03988" y="1703673"/>
            <a:ext cx="3974592" cy="1736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243;p38">
            <a:extLst>
              <a:ext uri="{FF2B5EF4-FFF2-40B4-BE49-F238E27FC236}">
                <a16:creationId xmlns:a16="http://schemas.microsoft.com/office/drawing/2014/main" id="{36C5060C-5E04-4ECF-9A72-4A2261B55F9F}"/>
              </a:ext>
            </a:extLst>
          </p:cNvPr>
          <p:cNvSpPr txBox="1">
            <a:spLocks/>
          </p:cNvSpPr>
          <p:nvPr/>
        </p:nvSpPr>
        <p:spPr>
          <a:xfrm>
            <a:off x="2315273" y="3638282"/>
            <a:ext cx="5205017" cy="4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Advertise through Influencers on Social Networks.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8275009-1033-4F82-882B-7EDC14C5911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6427" y="3745154"/>
            <a:ext cx="278847" cy="269063"/>
          </a:xfrm>
          <a:prstGeom prst="rect">
            <a:avLst/>
          </a:prstGeom>
        </p:spPr>
      </p:pic>
      <p:sp>
        <p:nvSpPr>
          <p:cNvPr id="10" name="Google Shape;243;p38">
            <a:extLst>
              <a:ext uri="{FF2B5EF4-FFF2-40B4-BE49-F238E27FC236}">
                <a16:creationId xmlns:a16="http://schemas.microsoft.com/office/drawing/2014/main" id="{1669840B-3B42-48B1-A6E9-88ED17CDE5CD}"/>
              </a:ext>
            </a:extLst>
          </p:cNvPr>
          <p:cNvSpPr txBox="1">
            <a:spLocks/>
          </p:cNvSpPr>
          <p:nvPr/>
        </p:nvSpPr>
        <p:spPr>
          <a:xfrm>
            <a:off x="2315273" y="4108256"/>
            <a:ext cx="5560759" cy="4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Advertise by being present in traditional supermarkets.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0A90553-CAEB-48FF-A3E8-9296A470ECD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6427" y="4215128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4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1011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Characterization Questions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22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8ABF1C5-8D73-4803-B1D0-CBA471EB44DD}"/>
              </a:ext>
            </a:extLst>
          </p:cNvPr>
          <p:cNvPicPr/>
          <p:nvPr/>
        </p:nvPicPr>
        <p:blipFill rotWithShape="1">
          <a:blip r:embed="rId4"/>
          <a:srcRect t="11964"/>
          <a:stretch/>
        </p:blipFill>
        <p:spPr>
          <a:xfrm>
            <a:off x="534160" y="1560576"/>
            <a:ext cx="3977586" cy="1724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91EC02-7053-4C0E-A575-128146C28C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32256" y="1560575"/>
            <a:ext cx="3977587" cy="17241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243;p38">
            <a:extLst>
              <a:ext uri="{FF2B5EF4-FFF2-40B4-BE49-F238E27FC236}">
                <a16:creationId xmlns:a16="http://schemas.microsoft.com/office/drawing/2014/main" id="{9D4B2722-5E00-4075-8E9B-CDBDA17195CA}"/>
              </a:ext>
            </a:extLst>
          </p:cNvPr>
          <p:cNvSpPr txBox="1">
            <a:spLocks/>
          </p:cNvSpPr>
          <p:nvPr/>
        </p:nvSpPr>
        <p:spPr>
          <a:xfrm>
            <a:off x="2315273" y="3638282"/>
            <a:ext cx="5205017" cy="4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Female dominated customer base;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8FF371C-8F04-45F7-851A-751DA8AE89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6427" y="3745154"/>
            <a:ext cx="278847" cy="269063"/>
          </a:xfrm>
          <a:prstGeom prst="rect">
            <a:avLst/>
          </a:prstGeom>
        </p:spPr>
      </p:pic>
      <p:sp>
        <p:nvSpPr>
          <p:cNvPr id="10" name="Google Shape;243;p38">
            <a:extLst>
              <a:ext uri="{FF2B5EF4-FFF2-40B4-BE49-F238E27FC236}">
                <a16:creationId xmlns:a16="http://schemas.microsoft.com/office/drawing/2014/main" id="{4B6B44E1-6BA3-4DD4-9F31-316620F77485}"/>
              </a:ext>
            </a:extLst>
          </p:cNvPr>
          <p:cNvSpPr txBox="1">
            <a:spLocks/>
          </p:cNvSpPr>
          <p:nvPr/>
        </p:nvSpPr>
        <p:spPr>
          <a:xfrm>
            <a:off x="2315273" y="4108256"/>
            <a:ext cx="6036247" cy="4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Almost every client has studied at least until the 12</a:t>
            </a:r>
            <a:r>
              <a:rPr lang="en-GB" sz="1600" baseline="300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th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 grade.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9B629F7-EDEF-427E-A659-83850E8132C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6427" y="4215128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4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1011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Results</a:t>
            </a:r>
            <a:br>
              <a:rPr lang="en-GB" sz="2400" dirty="0"/>
            </a:br>
            <a:r>
              <a:rPr lang="en-GB" sz="2400" dirty="0"/>
              <a:t>Characterization Questions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D13D630-6371-4DB8-AB48-1E424B27726E}"/>
              </a:ext>
            </a:extLst>
          </p:cNvPr>
          <p:cNvPicPr/>
          <p:nvPr/>
        </p:nvPicPr>
        <p:blipFill rotWithShape="1">
          <a:blip r:embed="rId4"/>
          <a:srcRect r="10855"/>
          <a:stretch/>
        </p:blipFill>
        <p:spPr>
          <a:xfrm>
            <a:off x="523242" y="1573918"/>
            <a:ext cx="3983250" cy="1883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5D8BE9-4E6E-4FEB-A3AD-24C4805C7458}"/>
              </a:ext>
            </a:extLst>
          </p:cNvPr>
          <p:cNvPicPr/>
          <p:nvPr/>
        </p:nvPicPr>
        <p:blipFill rotWithShape="1">
          <a:blip r:embed="rId5"/>
          <a:srcRect r="13208"/>
          <a:stretch/>
        </p:blipFill>
        <p:spPr>
          <a:xfrm>
            <a:off x="4622006" y="1560576"/>
            <a:ext cx="3983250" cy="1896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243;p38">
            <a:extLst>
              <a:ext uri="{FF2B5EF4-FFF2-40B4-BE49-F238E27FC236}">
                <a16:creationId xmlns:a16="http://schemas.microsoft.com/office/drawing/2014/main" id="{9BD4CA6B-CFA3-4F1F-81D1-F163ADD1C52E}"/>
              </a:ext>
            </a:extLst>
          </p:cNvPr>
          <p:cNvSpPr txBox="1">
            <a:spLocks/>
          </p:cNvSpPr>
          <p:nvPr/>
        </p:nvSpPr>
        <p:spPr>
          <a:xfrm>
            <a:off x="2315273" y="3638282"/>
            <a:ext cx="5205017" cy="4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 smtClean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More than half of the interviewees are workers</a:t>
            </a:r>
            <a:r>
              <a:rPr lang="en-GB" sz="1600" dirty="0" smtClean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;</a:t>
            </a:r>
            <a:endParaRPr lang="en-GB" sz="1600" dirty="0">
              <a:solidFill>
                <a:schemeClr val="dk1"/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1051B3A-4A32-4EF5-B711-7A4752EC53C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6427" y="3745154"/>
            <a:ext cx="278847" cy="269063"/>
          </a:xfrm>
          <a:prstGeom prst="rect">
            <a:avLst/>
          </a:prstGeom>
        </p:spPr>
      </p:pic>
      <p:sp>
        <p:nvSpPr>
          <p:cNvPr id="12" name="Google Shape;243;p38">
            <a:extLst>
              <a:ext uri="{FF2B5EF4-FFF2-40B4-BE49-F238E27FC236}">
                <a16:creationId xmlns:a16="http://schemas.microsoft.com/office/drawing/2014/main" id="{B9504F41-387A-42C9-A591-317233C10A8D}"/>
              </a:ext>
            </a:extLst>
          </p:cNvPr>
          <p:cNvSpPr txBox="1">
            <a:spLocks/>
          </p:cNvSpPr>
          <p:nvPr/>
        </p:nvSpPr>
        <p:spPr>
          <a:xfrm>
            <a:off x="2315273" y="4108256"/>
            <a:ext cx="6036247" cy="4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US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D</a:t>
            </a:r>
            <a:r>
              <a:rPr lang="en-US" sz="1600" dirty="0" smtClean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iversified </a:t>
            </a:r>
            <a:r>
              <a:rPr lang="en-US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sample in terms </a:t>
            </a:r>
            <a:r>
              <a:rPr lang="en-US" sz="1600" dirty="0" smtClean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of nº individuals per household.</a:t>
            </a:r>
            <a:endParaRPr lang="en-GB" sz="1600" dirty="0">
              <a:solidFill>
                <a:schemeClr val="dk1"/>
              </a:solidFill>
              <a:latin typeface="Ubuntu"/>
              <a:ea typeface="Ubuntu"/>
              <a:cs typeface="Ubuntu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7EE6A1-7A62-4EE2-BDD4-55ED2058A6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6427" y="4215128"/>
            <a:ext cx="278847" cy="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56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4;p38">
            <a:extLst>
              <a:ext uri="{FF2B5EF4-FFF2-40B4-BE49-F238E27FC236}">
                <a16:creationId xmlns:a16="http://schemas.microsoft.com/office/drawing/2014/main" id="{D2EDFE9A-5751-40CC-AF12-116B6947D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93183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Thank you for your attention!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AEA8DC-11C0-40FB-840E-54CFCB34A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432" b="21306"/>
          <a:stretch/>
        </p:blipFill>
        <p:spPr>
          <a:xfrm>
            <a:off x="1535906" y="1367834"/>
            <a:ext cx="6072187" cy="31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631025" y="13759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Sampling Plan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631025" y="2352937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Results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3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4</a:t>
            </a:r>
            <a:endParaRPr dirty="0"/>
          </a:p>
        </p:txBody>
      </p:sp>
      <p:sp>
        <p:nvSpPr>
          <p:cNvPr id="4" name="Retângulo 3"/>
          <p:cNvSpPr/>
          <p:nvPr/>
        </p:nvSpPr>
        <p:spPr>
          <a:xfrm>
            <a:off x="3372225" y="3602182"/>
            <a:ext cx="1258800" cy="11291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7FB17D-3A97-4594-A31E-08F0F136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6" y="2384568"/>
            <a:ext cx="2682637" cy="1711021"/>
          </a:xfrm>
          <a:prstGeom prst="rect">
            <a:avLst/>
          </a:prstGeom>
        </p:spPr>
      </p:pic>
      <p:pic>
        <p:nvPicPr>
          <p:cNvPr id="10" name="Picture 2" descr="Veond App ofertas e experiências vegan e vegetarianas">
            <a:extLst>
              <a:ext uri="{FF2B5EF4-FFF2-40B4-BE49-F238E27FC236}">
                <a16:creationId xmlns:a16="http://schemas.microsoft.com/office/drawing/2014/main" id="{08CBABED-9B13-4EB4-A868-7190F2C6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282731"/>
            <a:ext cx="25717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9;p33">
            <a:extLst>
              <a:ext uri="{FF2B5EF4-FFF2-40B4-BE49-F238E27FC236}">
                <a16:creationId xmlns:a16="http://schemas.microsoft.com/office/drawing/2014/main" id="{E97D71CE-5FCF-480E-9BBA-6D8E42139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7737" y="456055"/>
            <a:ext cx="1556528" cy="6254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Contents</a:t>
            </a:r>
            <a:endParaRPr dirty="0"/>
          </a:p>
        </p:txBody>
      </p:sp>
      <p:sp>
        <p:nvSpPr>
          <p:cNvPr id="12" name="Google Shape;205;p33">
            <a:extLst>
              <a:ext uri="{FF2B5EF4-FFF2-40B4-BE49-F238E27FC236}">
                <a16:creationId xmlns:a16="http://schemas.microsoft.com/office/drawing/2014/main" id="{5CA725E4-DF8A-4609-A9E2-FFC6D5ECC58E}"/>
              </a:ext>
            </a:extLst>
          </p:cNvPr>
          <p:cNvSpPr txBox="1">
            <a:spLocks/>
          </p:cNvSpPr>
          <p:nvPr/>
        </p:nvSpPr>
        <p:spPr>
          <a:xfrm>
            <a:off x="4631025" y="3035437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en-GB" dirty="0">
                <a:solidFill>
                  <a:schemeClr val="tx1"/>
                </a:solidFill>
              </a:rPr>
              <a:t>Conclusions and Recommendations</a:t>
            </a:r>
          </a:p>
        </p:txBody>
      </p:sp>
      <p:pic>
        <p:nvPicPr>
          <p:cNvPr id="13" name="Picture 6" descr="Free Clipart: Eco green shopping icon | dominiquechappard">
            <a:extLst>
              <a:ext uri="{FF2B5EF4-FFF2-40B4-BE49-F238E27FC236}">
                <a16:creationId xmlns:a16="http://schemas.microsoft.com/office/drawing/2014/main" id="{086167CB-733C-4012-BCAA-65C4B4767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5186" r="10087" b="5894"/>
          <a:stretch/>
        </p:blipFill>
        <p:spPr bwMode="auto">
          <a:xfrm>
            <a:off x="7462466" y="3281199"/>
            <a:ext cx="1410191" cy="152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2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46642" y="54928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Target Population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FE4612-9BC2-4191-81E9-11911526ED54}"/>
              </a:ext>
            </a:extLst>
          </p:cNvPr>
          <p:cNvSpPr/>
          <p:nvPr/>
        </p:nvSpPr>
        <p:spPr>
          <a:xfrm>
            <a:off x="4457245" y="1914104"/>
            <a:ext cx="460537" cy="221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3"/>
          </p:nvPr>
        </p:nvSpPr>
        <p:spPr>
          <a:xfrm>
            <a:off x="4216287" y="1776129"/>
            <a:ext cx="4194888" cy="1314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just"/>
            <a:r>
              <a:rPr lang="en-US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People who, in the last 3 months (September 2020 - November 2020), have bought at least one item in Maria </a:t>
            </a:r>
            <a:r>
              <a:rPr lang="en-US" sz="1600" dirty="0" err="1">
                <a:solidFill>
                  <a:schemeClr val="dk1"/>
                </a:solidFill>
                <a:latin typeface="Ubuntu"/>
                <a:ea typeface="Ubuntu"/>
                <a:cs typeface="Ubuntu"/>
              </a:rPr>
              <a:t>Granel</a:t>
            </a:r>
            <a:r>
              <a:rPr lang="en-US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.</a:t>
            </a:r>
          </a:p>
          <a:p>
            <a:pPr marL="457200" lvl="1" indent="0" algn="just"/>
            <a:endParaRPr lang="en-US" dirty="0"/>
          </a:p>
          <a:p>
            <a:pPr marL="457200" lvl="1" indent="0" algn="just"/>
            <a:endParaRPr lang="en-US" dirty="0"/>
          </a:p>
          <a:p>
            <a:pPr marL="457200" lvl="1" indent="0" algn="just"/>
            <a:endParaRPr lang="en-US" dirty="0"/>
          </a:p>
          <a:p>
            <a:pPr marL="457200" lvl="1" indent="0" algn="just"/>
            <a:r>
              <a:rPr lang="en-US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Above 16 years old.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AD928B-5991-40F3-AB3D-AB9B69F4C2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2535" y="2089351"/>
            <a:ext cx="529464" cy="51088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537C7AE-DA8A-49B2-B6B7-69854A28CC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2536" y="3352957"/>
            <a:ext cx="529464" cy="51088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F6DEE9-ABDE-4586-A742-EF2CDC30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8" y="1064286"/>
            <a:ext cx="3380468" cy="3380468"/>
          </a:xfrm>
          <a:prstGeom prst="rect">
            <a:avLst/>
          </a:prstGeom>
        </p:spPr>
      </p:pic>
      <p:pic>
        <p:nvPicPr>
          <p:cNvPr id="14" name="Picture 2" descr="Veond App ofertas e experiências vegan e vegetarianas">
            <a:extLst>
              <a:ext uri="{FF2B5EF4-FFF2-40B4-BE49-F238E27FC236}">
                <a16:creationId xmlns:a16="http://schemas.microsoft.com/office/drawing/2014/main" id="{24F46A7A-EEE0-443F-9CBE-7DF4FD24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P</a:t>
            </a:r>
            <a:r>
              <a:rPr lang="en-GB" sz="2400" dirty="0"/>
              <a:t>rob</a:t>
            </a:r>
            <a:r>
              <a:rPr lang="es" sz="2400" dirty="0"/>
              <a:t>l</a:t>
            </a:r>
            <a:r>
              <a:rPr lang="en-GB" sz="2400" dirty="0" err="1"/>
              <a:t>em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5" name="Google Shape;243;p38"/>
          <p:cNvSpPr txBox="1">
            <a:spLocks/>
          </p:cNvSpPr>
          <p:nvPr/>
        </p:nvSpPr>
        <p:spPr>
          <a:xfrm>
            <a:off x="1524001" y="2919422"/>
            <a:ext cx="6304518" cy="57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What can Maria </a:t>
            </a:r>
            <a:r>
              <a:rPr lang="en-GB" sz="1600" dirty="0" err="1">
                <a:solidFill>
                  <a:schemeClr val="dk1"/>
                </a:solidFill>
                <a:latin typeface="Ubuntu"/>
                <a:ea typeface="Ubuntu"/>
                <a:cs typeface="Ubuntu"/>
              </a:rPr>
              <a:t>Granel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 do to increase customer satisfaction?</a:t>
            </a:r>
          </a:p>
          <a:p>
            <a:pPr marL="0" indent="0" algn="just">
              <a:buNone/>
            </a:pPr>
            <a:endParaRPr lang="en-GB" sz="1600" dirty="0"/>
          </a:p>
          <a:p>
            <a:pPr marL="0" indent="0" algn="just">
              <a:buNone/>
            </a:pPr>
            <a:endParaRPr lang="en-GB" sz="1600" dirty="0"/>
          </a:p>
          <a:p>
            <a:pPr marL="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How to reach and bring more people to Maria </a:t>
            </a:r>
            <a:r>
              <a:rPr lang="en-GB" sz="1600" dirty="0" err="1">
                <a:solidFill>
                  <a:schemeClr val="dk1"/>
                </a:solidFill>
                <a:latin typeface="Ubuntu"/>
                <a:ea typeface="Ubuntu"/>
                <a:cs typeface="Ubuntu"/>
              </a:rPr>
              <a:t>Granel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 while maintaining their sustainable standards?</a:t>
            </a:r>
            <a:endParaRPr lang="en-US" sz="1600" dirty="0">
              <a:solidFill>
                <a:schemeClr val="dk1"/>
              </a:solidFill>
              <a:latin typeface="Ubuntu"/>
              <a:ea typeface="Ubuntu"/>
              <a:cs typeface="Ubuntu"/>
            </a:endParaRP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847C8571-3295-48AD-8C70-988DD4EAE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9656778"/>
              </p:ext>
            </p:extLst>
          </p:nvPr>
        </p:nvGraphicFramePr>
        <p:xfrm>
          <a:off x="1315480" y="1024776"/>
          <a:ext cx="6513039" cy="212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8FEF7451-2766-44AB-B6F0-4417B6A01B9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961" y="2972762"/>
            <a:ext cx="347502" cy="3353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FC481DE-FF8C-402A-9B70-1395CDACF57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961" y="3792523"/>
            <a:ext cx="347502" cy="335309"/>
          </a:xfrm>
          <a:prstGeom prst="rect">
            <a:avLst/>
          </a:prstGeom>
        </p:spPr>
      </p:pic>
      <p:pic>
        <p:nvPicPr>
          <p:cNvPr id="8" name="Picture 2" descr="Veond App ofertas e experiências vegan e vegetarianas">
            <a:extLst>
              <a:ext uri="{FF2B5EF4-FFF2-40B4-BE49-F238E27FC236}">
                <a16:creationId xmlns:a16="http://schemas.microsoft.com/office/drawing/2014/main" id="{B8358B29-32D3-4E88-9B0D-95A3C6736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7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Decision Alternatives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5" name="Google Shape;243;p38"/>
          <p:cNvSpPr txBox="1">
            <a:spLocks/>
          </p:cNvSpPr>
          <p:nvPr/>
        </p:nvSpPr>
        <p:spPr>
          <a:xfrm>
            <a:off x="487936" y="3166509"/>
            <a:ext cx="816812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Implement new changes/services? Yes or No.</a:t>
            </a:r>
            <a:endParaRPr lang="en-US" sz="1600" dirty="0">
              <a:solidFill>
                <a:schemeClr val="dk1"/>
              </a:solidFill>
              <a:latin typeface="Ubuntu"/>
              <a:ea typeface="Ubuntu"/>
              <a:cs typeface="Ubuntu"/>
            </a:endParaRP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847C8571-3295-48AD-8C70-988DD4EAE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301206"/>
              </p:ext>
            </p:extLst>
          </p:nvPr>
        </p:nvGraphicFramePr>
        <p:xfrm>
          <a:off x="1286256" y="1183322"/>
          <a:ext cx="6571488" cy="204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B95E681C-97CC-433A-B4FD-A2117384ABB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2941" y="3224800"/>
            <a:ext cx="347502" cy="335309"/>
          </a:xfrm>
          <a:prstGeom prst="rect">
            <a:avLst/>
          </a:prstGeom>
        </p:spPr>
      </p:pic>
      <p:pic>
        <p:nvPicPr>
          <p:cNvPr id="7" name="Picture 2" descr="Veond App ofertas e experiências vegan e vegetarianas">
            <a:extLst>
              <a:ext uri="{FF2B5EF4-FFF2-40B4-BE49-F238E27FC236}">
                <a16:creationId xmlns:a16="http://schemas.microsoft.com/office/drawing/2014/main" id="{C024DAC3-3DFF-4DF5-B752-5AEB474EB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19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D</a:t>
            </a:r>
            <a:r>
              <a:rPr lang="es" sz="2400" dirty="0"/>
              <a:t>ecision Criteria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5" name="Google Shape;243;p38"/>
          <p:cNvSpPr txBox="1">
            <a:spLocks/>
          </p:cNvSpPr>
          <p:nvPr/>
        </p:nvSpPr>
        <p:spPr>
          <a:xfrm>
            <a:off x="543467" y="3209628"/>
            <a:ext cx="8168128" cy="98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Agreeing with the implementation of at least one of the measures.</a:t>
            </a:r>
            <a:endParaRPr lang="en-US" sz="1600" dirty="0">
              <a:solidFill>
                <a:schemeClr val="dk1"/>
              </a:solidFill>
              <a:latin typeface="Ubuntu"/>
              <a:ea typeface="Ubuntu"/>
              <a:cs typeface="Ubuntu"/>
            </a:endParaRP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847C8571-3295-48AD-8C70-988DD4EAE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104427"/>
              </p:ext>
            </p:extLst>
          </p:nvPr>
        </p:nvGraphicFramePr>
        <p:xfrm>
          <a:off x="1353979" y="1183322"/>
          <a:ext cx="6547104" cy="1941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9A83EF77-809D-4085-9257-C09AE2F8CA7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6388" y="3278784"/>
            <a:ext cx="347502" cy="335309"/>
          </a:xfrm>
          <a:prstGeom prst="rect">
            <a:avLst/>
          </a:prstGeom>
        </p:spPr>
      </p:pic>
      <p:pic>
        <p:nvPicPr>
          <p:cNvPr id="7" name="Picture 2" descr="Veond App ofertas e experiências vegan e vegetarianas">
            <a:extLst>
              <a:ext uri="{FF2B5EF4-FFF2-40B4-BE49-F238E27FC236}">
                <a16:creationId xmlns:a16="http://schemas.microsoft.com/office/drawing/2014/main" id="{F26C09B7-4431-40F3-9DC6-E20BD5D57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4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Decision Rules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5" name="Google Shape;243;p38"/>
          <p:cNvSpPr txBox="1">
            <a:spLocks/>
          </p:cNvSpPr>
          <p:nvPr/>
        </p:nvSpPr>
        <p:spPr>
          <a:xfrm>
            <a:off x="1272673" y="3263167"/>
            <a:ext cx="6530207" cy="6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If </a:t>
            </a:r>
            <a:r>
              <a:rPr lang="en-GB" sz="1600" b="1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51%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 of the clients agree with the implementation of a measure related to </a:t>
            </a:r>
            <a:r>
              <a:rPr lang="en-GB" sz="1600" b="1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physical stores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, </a:t>
            </a:r>
            <a:r>
              <a:rPr lang="en-GB" sz="1600" b="1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new products and services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, it will be implemented.</a:t>
            </a:r>
          </a:p>
          <a:p>
            <a:pPr marL="139700" indent="0" algn="just">
              <a:buNone/>
            </a:pPr>
            <a:endParaRPr lang="en-GB" sz="1600" dirty="0">
              <a:solidFill>
                <a:schemeClr val="dk1"/>
              </a:solidFill>
              <a:latin typeface="Ubuntu"/>
              <a:ea typeface="Ubuntu"/>
              <a:cs typeface="Ubuntu"/>
            </a:endParaRPr>
          </a:p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 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847C8571-3295-48AD-8C70-988DD4EAE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90033"/>
              </p:ext>
            </p:extLst>
          </p:nvPr>
        </p:nvGraphicFramePr>
        <p:xfrm>
          <a:off x="1341120" y="1171828"/>
          <a:ext cx="6461760" cy="2079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B18609C0-CDBF-4B79-8FE7-C9C4A27DB7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720" y="3444017"/>
            <a:ext cx="390953" cy="335309"/>
          </a:xfrm>
          <a:prstGeom prst="rect">
            <a:avLst/>
          </a:prstGeom>
        </p:spPr>
      </p:pic>
      <p:pic>
        <p:nvPicPr>
          <p:cNvPr id="8" name="Picture 2" descr="Veond App ofertas e experiências vegan e vegetarianas">
            <a:extLst>
              <a:ext uri="{FF2B5EF4-FFF2-40B4-BE49-F238E27FC236}">
                <a16:creationId xmlns:a16="http://schemas.microsoft.com/office/drawing/2014/main" id="{BD84B306-F720-40F8-9B00-D722AABDC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Decision Rules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5" name="Google Shape;243;p38"/>
          <p:cNvSpPr txBox="1">
            <a:spLocks/>
          </p:cNvSpPr>
          <p:nvPr/>
        </p:nvSpPr>
        <p:spPr>
          <a:xfrm>
            <a:off x="1429129" y="3286640"/>
            <a:ext cx="6429616" cy="70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just">
              <a:buNone/>
            </a:pP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If </a:t>
            </a:r>
            <a:r>
              <a:rPr lang="en-GB" sz="1600" b="1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65%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 of the clients agree with the implementation of a measure related to the </a:t>
            </a:r>
            <a:r>
              <a:rPr lang="en-GB" sz="1600" b="1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online store</a:t>
            </a:r>
            <a:r>
              <a:rPr lang="en-GB" sz="1600" dirty="0">
                <a:solidFill>
                  <a:schemeClr val="dk1"/>
                </a:solidFill>
                <a:latin typeface="Ubuntu"/>
                <a:ea typeface="Ubuntu"/>
                <a:cs typeface="Ubuntu"/>
              </a:rPr>
              <a:t>, it will be implemented.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847C8571-3295-48AD-8C70-988DD4EAE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78845"/>
              </p:ext>
            </p:extLst>
          </p:nvPr>
        </p:nvGraphicFramePr>
        <p:xfrm>
          <a:off x="1304544" y="1198664"/>
          <a:ext cx="6534912" cy="2103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B18609C0-CDBF-4B79-8FE7-C9C4A27DB7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1504" y="3471932"/>
            <a:ext cx="347502" cy="335309"/>
          </a:xfrm>
          <a:prstGeom prst="rect">
            <a:avLst/>
          </a:prstGeom>
        </p:spPr>
      </p:pic>
      <p:pic>
        <p:nvPicPr>
          <p:cNvPr id="8" name="Picture 2" descr="Veond App ofertas e experiências vegan e vegetarianas">
            <a:extLst>
              <a:ext uri="{FF2B5EF4-FFF2-40B4-BE49-F238E27FC236}">
                <a16:creationId xmlns:a16="http://schemas.microsoft.com/office/drawing/2014/main" id="{76D8EE37-B603-4BC3-9384-D949ED5BA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4"/>
          <a:stretch/>
        </p:blipFill>
        <p:spPr bwMode="auto">
          <a:xfrm>
            <a:off x="7300566" y="535946"/>
            <a:ext cx="1248092" cy="5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2712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D3F78C"/>
      </a:accent1>
      <a:accent2>
        <a:srgbClr val="EAFFC0"/>
      </a:accent2>
      <a:accent3>
        <a:srgbClr val="88C01A"/>
      </a:accent3>
      <a:accent4>
        <a:srgbClr val="60811F"/>
      </a:accent4>
      <a:accent5>
        <a:srgbClr val="93C72C"/>
      </a:accent5>
      <a:accent6>
        <a:srgbClr val="D5E7B2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422</Words>
  <Application>Microsoft Office PowerPoint</Application>
  <PresentationFormat>Apresentação no Ecrã (16:9)</PresentationFormat>
  <Paragraphs>140</Paragraphs>
  <Slides>24</Slides>
  <Notes>23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1" baseType="lpstr">
      <vt:lpstr>Arvo</vt:lpstr>
      <vt:lpstr>Ubuntu Light</vt:lpstr>
      <vt:lpstr>Calibri</vt:lpstr>
      <vt:lpstr>Ubuntu</vt:lpstr>
      <vt:lpstr>Bodoni</vt:lpstr>
      <vt:lpstr>Arial</vt:lpstr>
      <vt:lpstr>Minimal Charm</vt:lpstr>
      <vt:lpstr>Maria Granel Customer Satisfaction</vt:lpstr>
      <vt:lpstr>Contents</vt:lpstr>
      <vt:lpstr>Sampling Plan</vt:lpstr>
      <vt:lpstr>Target Population</vt:lpstr>
      <vt:lpstr>Problem</vt:lpstr>
      <vt:lpstr>Decision Alternatives</vt:lpstr>
      <vt:lpstr>Decision Criteria</vt:lpstr>
      <vt:lpstr>Decision Rules</vt:lpstr>
      <vt:lpstr>Decision Rules</vt:lpstr>
      <vt:lpstr>Sampling Plan (ideal study)</vt:lpstr>
      <vt:lpstr>Sampling Plan (our study)</vt:lpstr>
      <vt:lpstr>Results Physical Stores</vt:lpstr>
      <vt:lpstr>Results Physical Stores</vt:lpstr>
      <vt:lpstr>Results Online Stores</vt:lpstr>
      <vt:lpstr>Results Online Stores</vt:lpstr>
      <vt:lpstr>Results Online Stores</vt:lpstr>
      <vt:lpstr>Results Services</vt:lpstr>
      <vt:lpstr>Results Services</vt:lpstr>
      <vt:lpstr>Results New Products</vt:lpstr>
      <vt:lpstr>Results New Products</vt:lpstr>
      <vt:lpstr>Results Other Measures</vt:lpstr>
      <vt:lpstr>Results Characterization Questions</vt:lpstr>
      <vt:lpstr>Results Characterization Questions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Maria Granel:  Costumer Satisfaction</dc:title>
  <dc:creator>Antonio Fonseca</dc:creator>
  <cp:lastModifiedBy>tomasricardo1999@hotmail.com</cp:lastModifiedBy>
  <cp:revision>64</cp:revision>
  <dcterms:modified xsi:type="dcterms:W3CDTF">2021-01-02T17:36:51Z</dcterms:modified>
</cp:coreProperties>
</file>